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9"/>
  </p:notesMasterIdLst>
  <p:sldIdLst>
    <p:sldId id="256" r:id="rId2"/>
    <p:sldId id="258" r:id="rId3"/>
    <p:sldId id="257" r:id="rId4"/>
    <p:sldId id="259" r:id="rId5"/>
    <p:sldId id="260" r:id="rId6"/>
    <p:sldId id="261" r:id="rId7"/>
    <p:sldId id="262" r:id="rId8"/>
    <p:sldId id="267" r:id="rId9"/>
    <p:sldId id="263" r:id="rId10"/>
    <p:sldId id="301" r:id="rId11"/>
    <p:sldId id="305" r:id="rId12"/>
    <p:sldId id="306" r:id="rId13"/>
    <p:sldId id="307" r:id="rId14"/>
    <p:sldId id="266" r:id="rId15"/>
    <p:sldId id="276" r:id="rId16"/>
    <p:sldId id="269" r:id="rId17"/>
    <p:sldId id="280" r:id="rId18"/>
  </p:sldIdLst>
  <p:sldSz cx="9144000" cy="5143500" type="screen16x9"/>
  <p:notesSz cx="6858000" cy="9144000"/>
  <p:embeddedFontLst>
    <p:embeddedFont>
      <p:font typeface="Kreon" panose="020B0604020202020204" charset="0"/>
      <p:regular r:id="rId20"/>
      <p:bold r:id="rId21"/>
    </p:embeddedFont>
    <p:embeddedFont>
      <p:font typeface="Lato" panose="020F0502020204030203"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FE3BDF9-E2A3-4F82-8E7E-516323656964}">
          <p14:sldIdLst>
            <p14:sldId id="256"/>
            <p14:sldId id="258"/>
            <p14:sldId id="257"/>
            <p14:sldId id="259"/>
            <p14:sldId id="260"/>
            <p14:sldId id="261"/>
            <p14:sldId id="262"/>
            <p14:sldId id="267"/>
            <p14:sldId id="263"/>
            <p14:sldId id="301"/>
            <p14:sldId id="305"/>
            <p14:sldId id="306"/>
            <p14:sldId id="307"/>
            <p14:sldId id="266"/>
            <p14:sldId id="276"/>
            <p14:sldId id="269"/>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43B70D-D2C8-40EA-B182-DBD8466A5BF0}">
  <a:tblStyle styleId="{7E43B70D-D2C8-40EA-B182-DBD8466A5BF0}"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7CC2650-4FDE-4315-8E10-7C725FEF9ED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0469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0396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7686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3605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a2d74e824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a2d74e824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acfa05443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acfa05443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acfa05443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acfa05443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acfa054435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acfa054435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9e81e5ac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9e81e5ac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2d74e824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2d74e824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48352201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48352201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a48352201a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a48352201a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e81e5ac16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9e81e5ac16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a48352201a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a48352201a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a2d74e8248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a2d74e8248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2d74e824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2d74e824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www.stories.com/" TargetMode="External"/><Relationship Id="rId4" Type="http://schemas.openxmlformats.org/officeDocument/2006/relationships/hyperlink" Target="https://www.freepik.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806875"/>
            <a:ext cx="4032000" cy="1666500"/>
          </a:xfrm>
          <a:prstGeom prst="rect">
            <a:avLst/>
          </a:prstGeom>
        </p:spPr>
        <p:txBody>
          <a:bodyPr spcFirstLastPara="1" wrap="square" lIns="91425" tIns="91425" rIns="91425" bIns="91425" anchor="b" anchorCtr="0">
            <a:noAutofit/>
          </a:bodyPr>
          <a:lstStyle>
            <a:lvl1pPr lvl="0">
              <a:spcBef>
                <a:spcPts val="0"/>
              </a:spcBef>
              <a:spcAft>
                <a:spcPts val="0"/>
              </a:spcAft>
              <a:buSzPts val="6000"/>
              <a:buFont typeface="Kreon"/>
              <a:buNone/>
              <a:defRPr sz="6000">
                <a:latin typeface="Kreon"/>
                <a:ea typeface="Kreon"/>
                <a:cs typeface="Kreon"/>
                <a:sym typeface="Kreon"/>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798450"/>
            <a:ext cx="4032000" cy="80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2"/>
              </a:buClr>
              <a:buSzPts val="2400"/>
              <a:buFont typeface="Kreon"/>
              <a:buNone/>
              <a:defRPr sz="2400">
                <a:solidFill>
                  <a:schemeClr val="dk2"/>
                </a:solidFill>
                <a:latin typeface="Kreon"/>
                <a:ea typeface="Kreon"/>
                <a:cs typeface="Kreon"/>
                <a:sym typeface="Kreon"/>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9">
    <p:spTree>
      <p:nvGrpSpPr>
        <p:cNvPr id="1" name="Shape 48"/>
        <p:cNvGrpSpPr/>
        <p:nvPr/>
      </p:nvGrpSpPr>
      <p:grpSpPr>
        <a:xfrm>
          <a:off x="0" y="0"/>
          <a:ext cx="0" cy="0"/>
          <a:chOff x="0" y="0"/>
          <a:chExt cx="0" cy="0"/>
        </a:xfrm>
      </p:grpSpPr>
      <p:sp>
        <p:nvSpPr>
          <p:cNvPr id="49" name="Google Shape;49;p16"/>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2"/>
        <p:cNvGrpSpPr/>
        <p:nvPr/>
      </p:nvGrpSpPr>
      <p:grpSpPr>
        <a:xfrm>
          <a:off x="0" y="0"/>
          <a:ext cx="0" cy="0"/>
          <a:chOff x="0" y="0"/>
          <a:chExt cx="0" cy="0"/>
        </a:xfrm>
      </p:grpSpPr>
      <p:sp>
        <p:nvSpPr>
          <p:cNvPr id="53" name="Google Shape;53;p18"/>
          <p:cNvSpPr txBox="1">
            <a:spLocks noGrp="1"/>
          </p:cNvSpPr>
          <p:nvPr>
            <p:ph type="title"/>
          </p:nvPr>
        </p:nvSpPr>
        <p:spPr>
          <a:xfrm>
            <a:off x="713225" y="691900"/>
            <a:ext cx="7717500" cy="9885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38761D"/>
              </a:buClr>
              <a:buSzPts val="6000"/>
              <a:buNone/>
              <a:defRPr sz="6000">
                <a:solidFill>
                  <a:srgbClr val="38761D"/>
                </a:solidFill>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a:endParaRPr/>
          </a:p>
        </p:txBody>
      </p:sp>
      <p:sp>
        <p:nvSpPr>
          <p:cNvPr id="54" name="Google Shape;54;p18"/>
          <p:cNvSpPr txBox="1">
            <a:spLocks noGrp="1"/>
          </p:cNvSpPr>
          <p:nvPr>
            <p:ph type="subTitle" idx="1"/>
          </p:nvPr>
        </p:nvSpPr>
        <p:spPr>
          <a:xfrm>
            <a:off x="2137775" y="1762450"/>
            <a:ext cx="4868400" cy="742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vl1pPr>
            <a:lvl2pPr lvl="1" algn="ctr">
              <a:spcBef>
                <a:spcPts val="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55"/>
        <p:cNvGrpSpPr/>
        <p:nvPr/>
      </p:nvGrpSpPr>
      <p:grpSpPr>
        <a:xfrm>
          <a:off x="0" y="0"/>
          <a:ext cx="0" cy="0"/>
          <a:chOff x="0" y="0"/>
          <a:chExt cx="0" cy="0"/>
        </a:xfrm>
      </p:grpSpPr>
      <p:sp>
        <p:nvSpPr>
          <p:cNvPr id="56" name="Google Shape;56;p19"/>
          <p:cNvSpPr txBox="1">
            <a:spLocks noGrp="1"/>
          </p:cNvSpPr>
          <p:nvPr>
            <p:ph type="body" idx="1"/>
          </p:nvPr>
        </p:nvSpPr>
        <p:spPr>
          <a:xfrm>
            <a:off x="713225" y="2651600"/>
            <a:ext cx="3192900" cy="1496700"/>
          </a:xfrm>
          <a:prstGeom prst="rect">
            <a:avLst/>
          </a:prstGeom>
        </p:spPr>
        <p:txBody>
          <a:bodyPr spcFirstLastPara="1" wrap="square" lIns="91425" tIns="91425" rIns="91425" bIns="91425"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sz="1800"/>
            </a:lvl2pPr>
            <a:lvl3pPr marL="1371600" lvl="2" indent="-342900">
              <a:lnSpc>
                <a:spcPct val="100000"/>
              </a:lnSpc>
              <a:spcBef>
                <a:spcPts val="0"/>
              </a:spcBef>
              <a:spcAft>
                <a:spcPts val="0"/>
              </a:spcAft>
              <a:buSzPts val="1800"/>
              <a:buChar char="■"/>
              <a:defRPr sz="1800"/>
            </a:lvl3pPr>
            <a:lvl4pPr marL="1828800" lvl="3" indent="-342900">
              <a:lnSpc>
                <a:spcPct val="100000"/>
              </a:lnSpc>
              <a:spcBef>
                <a:spcPts val="0"/>
              </a:spcBef>
              <a:spcAft>
                <a:spcPts val="0"/>
              </a:spcAft>
              <a:buSzPts val="1800"/>
              <a:buChar char="●"/>
              <a:defRPr sz="1800"/>
            </a:lvl4pPr>
            <a:lvl5pPr marL="2286000" lvl="4" indent="-342900">
              <a:lnSpc>
                <a:spcPct val="100000"/>
              </a:lnSpc>
              <a:spcBef>
                <a:spcPts val="0"/>
              </a:spcBef>
              <a:spcAft>
                <a:spcPts val="0"/>
              </a:spcAft>
              <a:buSzPts val="1800"/>
              <a:buChar char="○"/>
              <a:defRPr sz="1800"/>
            </a:lvl5pPr>
            <a:lvl6pPr marL="2743200" lvl="5" indent="-342900">
              <a:lnSpc>
                <a:spcPct val="100000"/>
              </a:lnSpc>
              <a:spcBef>
                <a:spcPts val="0"/>
              </a:spcBef>
              <a:spcAft>
                <a:spcPts val="0"/>
              </a:spcAft>
              <a:buSzPts val="1800"/>
              <a:buChar char="■"/>
              <a:defRPr sz="1800"/>
            </a:lvl6pPr>
            <a:lvl7pPr marL="3200400" lvl="6" indent="-342900">
              <a:lnSpc>
                <a:spcPct val="100000"/>
              </a:lnSpc>
              <a:spcBef>
                <a:spcPts val="0"/>
              </a:spcBef>
              <a:spcAft>
                <a:spcPts val="0"/>
              </a:spcAft>
              <a:buSzPts val="1800"/>
              <a:buChar char="●"/>
              <a:defRPr sz="1800"/>
            </a:lvl7pPr>
            <a:lvl8pPr marL="3657600" lvl="7" indent="-342900">
              <a:lnSpc>
                <a:spcPct val="100000"/>
              </a:lnSpc>
              <a:spcBef>
                <a:spcPts val="0"/>
              </a:spcBef>
              <a:spcAft>
                <a:spcPts val="0"/>
              </a:spcAft>
              <a:buSzPts val="1800"/>
              <a:buChar char="○"/>
              <a:defRPr sz="1800"/>
            </a:lvl8pPr>
            <a:lvl9pPr marL="4114800" lvl="8" indent="-342900">
              <a:lnSpc>
                <a:spcPct val="100000"/>
              </a:lnSpc>
              <a:spcBef>
                <a:spcPts val="0"/>
              </a:spcBef>
              <a:spcAft>
                <a:spcPts val="0"/>
              </a:spcAft>
              <a:buSzPts val="1800"/>
              <a:buChar char="■"/>
              <a:defRPr sz="1800"/>
            </a:lvl9pPr>
          </a:lstStyle>
          <a:p>
            <a:endParaRPr/>
          </a:p>
        </p:txBody>
      </p:sp>
      <p:sp>
        <p:nvSpPr>
          <p:cNvPr id="57" name="Google Shape;57;p19"/>
          <p:cNvSpPr txBox="1">
            <a:spLocks noGrp="1"/>
          </p:cNvSpPr>
          <p:nvPr>
            <p:ph type="title"/>
          </p:nvPr>
        </p:nvSpPr>
        <p:spPr>
          <a:xfrm>
            <a:off x="713225" y="4224500"/>
            <a:ext cx="3558600" cy="379500"/>
          </a:xfrm>
          <a:prstGeom prst="rect">
            <a:avLst/>
          </a:prstGeom>
        </p:spPr>
        <p:txBody>
          <a:bodyPr spcFirstLastPara="1" wrap="square" lIns="91425" tIns="91425" rIns="91425" bIns="91425" anchor="ctr" anchorCtr="0">
            <a:noAutofit/>
          </a:bodyPr>
          <a:lstStyle>
            <a:lvl1pPr lvl="0">
              <a:spcBef>
                <a:spcPts val="0"/>
              </a:spcBef>
              <a:spcAft>
                <a:spcPts val="0"/>
              </a:spcAft>
              <a:buClr>
                <a:srgbClr val="38761D"/>
              </a:buClr>
              <a:buSzPts val="2400"/>
              <a:buNone/>
              <a:defRPr sz="2400">
                <a:solidFill>
                  <a:srgbClr val="38761D"/>
                </a:solidFill>
              </a:defRPr>
            </a:lvl1pPr>
            <a:lvl2pPr lvl="1">
              <a:spcBef>
                <a:spcPts val="0"/>
              </a:spcBef>
              <a:spcAft>
                <a:spcPts val="0"/>
              </a:spcAft>
              <a:buClr>
                <a:srgbClr val="38761D"/>
              </a:buClr>
              <a:buSzPts val="2400"/>
              <a:buNone/>
              <a:defRPr sz="2400">
                <a:solidFill>
                  <a:srgbClr val="38761D"/>
                </a:solidFill>
                <a:latin typeface="Lato"/>
                <a:ea typeface="Lato"/>
                <a:cs typeface="Lato"/>
                <a:sym typeface="Lato"/>
              </a:defRPr>
            </a:lvl2pPr>
            <a:lvl3pPr lvl="2">
              <a:spcBef>
                <a:spcPts val="0"/>
              </a:spcBef>
              <a:spcAft>
                <a:spcPts val="0"/>
              </a:spcAft>
              <a:buClr>
                <a:srgbClr val="38761D"/>
              </a:buClr>
              <a:buSzPts val="2400"/>
              <a:buNone/>
              <a:defRPr sz="2400">
                <a:solidFill>
                  <a:srgbClr val="38761D"/>
                </a:solidFill>
                <a:latin typeface="Lato"/>
                <a:ea typeface="Lato"/>
                <a:cs typeface="Lato"/>
                <a:sym typeface="Lato"/>
              </a:defRPr>
            </a:lvl3pPr>
            <a:lvl4pPr lvl="3">
              <a:spcBef>
                <a:spcPts val="0"/>
              </a:spcBef>
              <a:spcAft>
                <a:spcPts val="0"/>
              </a:spcAft>
              <a:buClr>
                <a:srgbClr val="38761D"/>
              </a:buClr>
              <a:buSzPts val="2400"/>
              <a:buNone/>
              <a:defRPr sz="2400">
                <a:solidFill>
                  <a:srgbClr val="38761D"/>
                </a:solidFill>
                <a:latin typeface="Lato"/>
                <a:ea typeface="Lato"/>
                <a:cs typeface="Lato"/>
                <a:sym typeface="Lato"/>
              </a:defRPr>
            </a:lvl4pPr>
            <a:lvl5pPr lvl="4">
              <a:spcBef>
                <a:spcPts val="0"/>
              </a:spcBef>
              <a:spcAft>
                <a:spcPts val="0"/>
              </a:spcAft>
              <a:buClr>
                <a:srgbClr val="38761D"/>
              </a:buClr>
              <a:buSzPts val="2400"/>
              <a:buNone/>
              <a:defRPr sz="2400">
                <a:solidFill>
                  <a:srgbClr val="38761D"/>
                </a:solidFill>
                <a:latin typeface="Lato"/>
                <a:ea typeface="Lato"/>
                <a:cs typeface="Lato"/>
                <a:sym typeface="Lato"/>
              </a:defRPr>
            </a:lvl5pPr>
            <a:lvl6pPr lvl="5">
              <a:spcBef>
                <a:spcPts val="0"/>
              </a:spcBef>
              <a:spcAft>
                <a:spcPts val="0"/>
              </a:spcAft>
              <a:buClr>
                <a:srgbClr val="38761D"/>
              </a:buClr>
              <a:buSzPts val="2400"/>
              <a:buNone/>
              <a:defRPr sz="2400">
                <a:solidFill>
                  <a:srgbClr val="38761D"/>
                </a:solidFill>
                <a:latin typeface="Lato"/>
                <a:ea typeface="Lato"/>
                <a:cs typeface="Lato"/>
                <a:sym typeface="Lato"/>
              </a:defRPr>
            </a:lvl6pPr>
            <a:lvl7pPr lvl="6">
              <a:spcBef>
                <a:spcPts val="0"/>
              </a:spcBef>
              <a:spcAft>
                <a:spcPts val="0"/>
              </a:spcAft>
              <a:buClr>
                <a:srgbClr val="38761D"/>
              </a:buClr>
              <a:buSzPts val="2400"/>
              <a:buNone/>
              <a:defRPr sz="2400">
                <a:solidFill>
                  <a:srgbClr val="38761D"/>
                </a:solidFill>
                <a:latin typeface="Lato"/>
                <a:ea typeface="Lato"/>
                <a:cs typeface="Lato"/>
                <a:sym typeface="Lato"/>
              </a:defRPr>
            </a:lvl7pPr>
            <a:lvl8pPr lvl="7">
              <a:spcBef>
                <a:spcPts val="0"/>
              </a:spcBef>
              <a:spcAft>
                <a:spcPts val="0"/>
              </a:spcAft>
              <a:buClr>
                <a:srgbClr val="38761D"/>
              </a:buClr>
              <a:buSzPts val="2400"/>
              <a:buNone/>
              <a:defRPr sz="2400">
                <a:solidFill>
                  <a:srgbClr val="38761D"/>
                </a:solidFill>
                <a:latin typeface="Lato"/>
                <a:ea typeface="Lato"/>
                <a:cs typeface="Lato"/>
                <a:sym typeface="Lato"/>
              </a:defRPr>
            </a:lvl8pPr>
            <a:lvl9pPr lvl="8">
              <a:spcBef>
                <a:spcPts val="0"/>
              </a:spcBef>
              <a:spcAft>
                <a:spcPts val="0"/>
              </a:spcAft>
              <a:buClr>
                <a:srgbClr val="38761D"/>
              </a:buClr>
              <a:buSzPts val="2400"/>
              <a:buNone/>
              <a:defRPr sz="2400">
                <a:solidFill>
                  <a:srgbClr val="38761D"/>
                </a:solidFill>
                <a:latin typeface="Lato"/>
                <a:ea typeface="Lato"/>
                <a:cs typeface="Lato"/>
                <a:sym typeface="Lato"/>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58"/>
        <p:cNvGrpSpPr/>
        <p:nvPr/>
      </p:nvGrpSpPr>
      <p:grpSpPr>
        <a:xfrm>
          <a:off x="0" y="0"/>
          <a:ext cx="0" cy="0"/>
          <a:chOff x="0" y="0"/>
          <a:chExt cx="0" cy="0"/>
        </a:xfrm>
      </p:grpSpPr>
      <p:sp>
        <p:nvSpPr>
          <p:cNvPr id="59" name="Google Shape;59;p20"/>
          <p:cNvSpPr txBox="1">
            <a:spLocks noGrp="1"/>
          </p:cNvSpPr>
          <p:nvPr>
            <p:ph type="title"/>
          </p:nvPr>
        </p:nvSpPr>
        <p:spPr>
          <a:xfrm>
            <a:off x="4573200" y="539500"/>
            <a:ext cx="3864300" cy="74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0" name="Google Shape;60;p20"/>
          <p:cNvSpPr txBox="1">
            <a:spLocks noGrp="1"/>
          </p:cNvSpPr>
          <p:nvPr>
            <p:ph type="subTitle" idx="1"/>
          </p:nvPr>
        </p:nvSpPr>
        <p:spPr>
          <a:xfrm>
            <a:off x="4572000" y="2096755"/>
            <a:ext cx="1504200" cy="364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800"/>
              <a:buNone/>
              <a:defRPr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1" name="Google Shape;61;p20"/>
          <p:cNvSpPr txBox="1">
            <a:spLocks noGrp="1"/>
          </p:cNvSpPr>
          <p:nvPr>
            <p:ph type="title" idx="2" hasCustomPrompt="1"/>
          </p:nvPr>
        </p:nvSpPr>
        <p:spPr>
          <a:xfrm>
            <a:off x="5022750" y="1732400"/>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2" name="Google Shape;62;p20"/>
          <p:cNvSpPr txBox="1">
            <a:spLocks noGrp="1"/>
          </p:cNvSpPr>
          <p:nvPr>
            <p:ph type="body" idx="3"/>
          </p:nvPr>
        </p:nvSpPr>
        <p:spPr>
          <a:xfrm>
            <a:off x="4572000" y="2493145"/>
            <a:ext cx="1504200" cy="364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63" name="Google Shape;63;p20"/>
          <p:cNvSpPr txBox="1">
            <a:spLocks noGrp="1"/>
          </p:cNvSpPr>
          <p:nvPr>
            <p:ph type="title" idx="4" hasCustomPrompt="1"/>
          </p:nvPr>
        </p:nvSpPr>
        <p:spPr>
          <a:xfrm>
            <a:off x="7356625" y="1732400"/>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4" name="Google Shape;64;p20"/>
          <p:cNvSpPr txBox="1">
            <a:spLocks noGrp="1"/>
          </p:cNvSpPr>
          <p:nvPr>
            <p:ph type="subTitle" idx="5"/>
          </p:nvPr>
        </p:nvSpPr>
        <p:spPr>
          <a:xfrm>
            <a:off x="6905875" y="2096804"/>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20"/>
          <p:cNvSpPr txBox="1">
            <a:spLocks noGrp="1"/>
          </p:cNvSpPr>
          <p:nvPr>
            <p:ph type="body" idx="6"/>
          </p:nvPr>
        </p:nvSpPr>
        <p:spPr>
          <a:xfrm>
            <a:off x="6905875" y="2493246"/>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66" name="Google Shape;66;p20"/>
          <p:cNvSpPr txBox="1">
            <a:spLocks noGrp="1"/>
          </p:cNvSpPr>
          <p:nvPr>
            <p:ph type="subTitle" idx="7"/>
          </p:nvPr>
        </p:nvSpPr>
        <p:spPr>
          <a:xfrm>
            <a:off x="4572000" y="3842991"/>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 name="Google Shape;67;p20"/>
          <p:cNvSpPr txBox="1">
            <a:spLocks noGrp="1"/>
          </p:cNvSpPr>
          <p:nvPr>
            <p:ph type="title" idx="8" hasCustomPrompt="1"/>
          </p:nvPr>
        </p:nvSpPr>
        <p:spPr>
          <a:xfrm>
            <a:off x="5022750" y="3478575"/>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68" name="Google Shape;68;p20"/>
          <p:cNvSpPr txBox="1">
            <a:spLocks noGrp="1"/>
          </p:cNvSpPr>
          <p:nvPr>
            <p:ph type="body" idx="9"/>
          </p:nvPr>
        </p:nvSpPr>
        <p:spPr>
          <a:xfrm>
            <a:off x="4572000" y="4239509"/>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
        <p:nvSpPr>
          <p:cNvPr id="69" name="Google Shape;69;p20"/>
          <p:cNvSpPr txBox="1">
            <a:spLocks noGrp="1"/>
          </p:cNvSpPr>
          <p:nvPr>
            <p:ph type="title" idx="13" hasCustomPrompt="1"/>
          </p:nvPr>
        </p:nvSpPr>
        <p:spPr>
          <a:xfrm>
            <a:off x="7356625" y="3462513"/>
            <a:ext cx="602700" cy="36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r>
              <a:t>xx%</a:t>
            </a:r>
          </a:p>
        </p:txBody>
      </p:sp>
      <p:sp>
        <p:nvSpPr>
          <p:cNvPr id="70" name="Google Shape;70;p20"/>
          <p:cNvSpPr txBox="1">
            <a:spLocks noGrp="1"/>
          </p:cNvSpPr>
          <p:nvPr>
            <p:ph type="subTitle" idx="14"/>
          </p:nvPr>
        </p:nvSpPr>
        <p:spPr>
          <a:xfrm>
            <a:off x="6905875" y="3826953"/>
            <a:ext cx="1504200" cy="36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b="1"/>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20"/>
          <p:cNvSpPr txBox="1">
            <a:spLocks noGrp="1"/>
          </p:cNvSpPr>
          <p:nvPr>
            <p:ph type="body" idx="15"/>
          </p:nvPr>
        </p:nvSpPr>
        <p:spPr>
          <a:xfrm>
            <a:off x="6905875" y="4223497"/>
            <a:ext cx="1504200" cy="3645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a:lvl2pPr>
            <a:lvl3pPr marL="1371600" lvl="2" indent="-317500" algn="ctr" rtl="0">
              <a:lnSpc>
                <a:spcPct val="100000"/>
              </a:lnSpc>
              <a:spcBef>
                <a:spcPts val="0"/>
              </a:spcBef>
              <a:spcAft>
                <a:spcPts val="0"/>
              </a:spcAft>
              <a:buSzPts val="1400"/>
              <a:buChar char="■"/>
              <a:defRPr/>
            </a:lvl3pPr>
            <a:lvl4pPr marL="1828800" lvl="3" indent="-317500" algn="ctr" rtl="0">
              <a:lnSpc>
                <a:spcPct val="100000"/>
              </a:lnSpc>
              <a:spcBef>
                <a:spcPts val="0"/>
              </a:spcBef>
              <a:spcAft>
                <a:spcPts val="0"/>
              </a:spcAft>
              <a:buSzPts val="1400"/>
              <a:buChar char="●"/>
              <a:defRPr/>
            </a:lvl4pPr>
            <a:lvl5pPr marL="2286000" lvl="4" indent="-317500" algn="ctr" rtl="0">
              <a:lnSpc>
                <a:spcPct val="100000"/>
              </a:lnSpc>
              <a:spcBef>
                <a:spcPts val="0"/>
              </a:spcBef>
              <a:spcAft>
                <a:spcPts val="0"/>
              </a:spcAft>
              <a:buSzPts val="1400"/>
              <a:buChar char="○"/>
              <a:defRPr/>
            </a:lvl5pPr>
            <a:lvl6pPr marL="2743200" lvl="5" indent="-317500" algn="ctr" rtl="0">
              <a:lnSpc>
                <a:spcPct val="100000"/>
              </a:lnSpc>
              <a:spcBef>
                <a:spcPts val="0"/>
              </a:spcBef>
              <a:spcAft>
                <a:spcPts val="0"/>
              </a:spcAft>
              <a:buSzPts val="1400"/>
              <a:buChar char="■"/>
              <a:defRPr/>
            </a:lvl6pPr>
            <a:lvl7pPr marL="3200400" lvl="6" indent="-317500" algn="ctr" rtl="0">
              <a:lnSpc>
                <a:spcPct val="100000"/>
              </a:lnSpc>
              <a:spcBef>
                <a:spcPts val="0"/>
              </a:spcBef>
              <a:spcAft>
                <a:spcPts val="0"/>
              </a:spcAft>
              <a:buSzPts val="1400"/>
              <a:buChar char="●"/>
              <a:defRPr/>
            </a:lvl7pPr>
            <a:lvl8pPr marL="3657600" lvl="7" indent="-317500" algn="ctr" rtl="0">
              <a:lnSpc>
                <a:spcPct val="100000"/>
              </a:lnSpc>
              <a:spcBef>
                <a:spcPts val="0"/>
              </a:spcBef>
              <a:spcAft>
                <a:spcPts val="0"/>
              </a:spcAft>
              <a:buSzPts val="1400"/>
              <a:buChar char="○"/>
              <a:defRPr/>
            </a:lvl8pPr>
            <a:lvl9pPr marL="4114800" lvl="8" indent="-317500"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5">
    <p:spTree>
      <p:nvGrpSpPr>
        <p:cNvPr id="1" name="Shape 107"/>
        <p:cNvGrpSpPr/>
        <p:nvPr/>
      </p:nvGrpSpPr>
      <p:grpSpPr>
        <a:xfrm>
          <a:off x="0" y="0"/>
          <a:ext cx="0" cy="0"/>
          <a:chOff x="0" y="0"/>
          <a:chExt cx="0" cy="0"/>
        </a:xfrm>
      </p:grpSpPr>
      <p:sp>
        <p:nvSpPr>
          <p:cNvPr id="108" name="Google Shape;108;p25"/>
          <p:cNvSpPr txBox="1">
            <a:spLocks noGrp="1"/>
          </p:cNvSpPr>
          <p:nvPr>
            <p:ph type="title" hasCustomPrompt="1"/>
          </p:nvPr>
        </p:nvSpPr>
        <p:spPr>
          <a:xfrm>
            <a:off x="713225" y="902025"/>
            <a:ext cx="3730800" cy="53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9" name="Google Shape;109;p25"/>
          <p:cNvSpPr txBox="1">
            <a:spLocks noGrp="1"/>
          </p:cNvSpPr>
          <p:nvPr>
            <p:ph type="subTitle" idx="1"/>
          </p:nvPr>
        </p:nvSpPr>
        <p:spPr>
          <a:xfrm>
            <a:off x="713237" y="1436025"/>
            <a:ext cx="3730800" cy="4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0" name="Google Shape;110;p25"/>
          <p:cNvSpPr txBox="1">
            <a:spLocks noGrp="1"/>
          </p:cNvSpPr>
          <p:nvPr>
            <p:ph type="title" idx="2" hasCustomPrompt="1"/>
          </p:nvPr>
        </p:nvSpPr>
        <p:spPr>
          <a:xfrm>
            <a:off x="713225" y="2064150"/>
            <a:ext cx="3730800" cy="53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1" name="Google Shape;111;p25"/>
          <p:cNvSpPr txBox="1">
            <a:spLocks noGrp="1"/>
          </p:cNvSpPr>
          <p:nvPr>
            <p:ph type="subTitle" idx="3"/>
          </p:nvPr>
        </p:nvSpPr>
        <p:spPr>
          <a:xfrm>
            <a:off x="713237" y="2598150"/>
            <a:ext cx="3730800" cy="4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2" name="Google Shape;112;p25"/>
          <p:cNvSpPr txBox="1">
            <a:spLocks noGrp="1"/>
          </p:cNvSpPr>
          <p:nvPr>
            <p:ph type="title" idx="4" hasCustomPrompt="1"/>
          </p:nvPr>
        </p:nvSpPr>
        <p:spPr>
          <a:xfrm>
            <a:off x="713231" y="3226275"/>
            <a:ext cx="3730800" cy="53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3" name="Google Shape;113;p25"/>
          <p:cNvSpPr txBox="1">
            <a:spLocks noGrp="1"/>
          </p:cNvSpPr>
          <p:nvPr>
            <p:ph type="subTitle" idx="5"/>
          </p:nvPr>
        </p:nvSpPr>
        <p:spPr>
          <a:xfrm>
            <a:off x="713243" y="3760275"/>
            <a:ext cx="3730800" cy="4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970675" y="539488"/>
            <a:ext cx="4460100" cy="12573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60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116" name="Google Shape;116;p26"/>
          <p:cNvSpPr txBox="1">
            <a:spLocks noGrp="1"/>
          </p:cNvSpPr>
          <p:nvPr>
            <p:ph type="body" idx="1"/>
          </p:nvPr>
        </p:nvSpPr>
        <p:spPr>
          <a:xfrm>
            <a:off x="3970675" y="2457000"/>
            <a:ext cx="4460100" cy="970200"/>
          </a:xfrm>
          <a:prstGeom prst="rect">
            <a:avLst/>
          </a:prstGeom>
        </p:spPr>
        <p:txBody>
          <a:bodyPr spcFirstLastPara="1" wrap="square" lIns="91425" tIns="91425" rIns="91425" bIns="91425" anchor="ctr" anchorCtr="0">
            <a:noAutofit/>
          </a:bodyPr>
          <a:lstStyle>
            <a:lvl1pPr marL="457200" lvl="0" indent="-317500" algn="r">
              <a:lnSpc>
                <a:spcPct val="100000"/>
              </a:lnSpc>
              <a:spcBef>
                <a:spcPts val="0"/>
              </a:spcBef>
              <a:spcAft>
                <a:spcPts val="0"/>
              </a:spcAft>
              <a:buSzPts val="1400"/>
              <a:buChar char="●"/>
              <a:defRPr sz="1400"/>
            </a:lvl1pPr>
            <a:lvl2pPr marL="914400" lvl="1" indent="-317500" algn="r">
              <a:lnSpc>
                <a:spcPct val="100000"/>
              </a:lnSpc>
              <a:spcBef>
                <a:spcPts val="0"/>
              </a:spcBef>
              <a:spcAft>
                <a:spcPts val="0"/>
              </a:spcAft>
              <a:buSzPts val="1400"/>
              <a:buChar char="○"/>
              <a:defRPr/>
            </a:lvl2pPr>
            <a:lvl3pPr marL="1371600" lvl="2" indent="-317500" algn="r">
              <a:lnSpc>
                <a:spcPct val="100000"/>
              </a:lnSpc>
              <a:spcBef>
                <a:spcPts val="0"/>
              </a:spcBef>
              <a:spcAft>
                <a:spcPts val="0"/>
              </a:spcAft>
              <a:buSzPts val="1400"/>
              <a:buChar char="■"/>
              <a:defRPr/>
            </a:lvl3pPr>
            <a:lvl4pPr marL="1828800" lvl="3" indent="-317500" algn="r">
              <a:lnSpc>
                <a:spcPct val="100000"/>
              </a:lnSpc>
              <a:spcBef>
                <a:spcPts val="0"/>
              </a:spcBef>
              <a:spcAft>
                <a:spcPts val="0"/>
              </a:spcAft>
              <a:buSzPts val="1400"/>
              <a:buChar char="●"/>
              <a:defRPr/>
            </a:lvl4pPr>
            <a:lvl5pPr marL="2286000" lvl="4" indent="-317500" algn="r">
              <a:lnSpc>
                <a:spcPct val="100000"/>
              </a:lnSpc>
              <a:spcBef>
                <a:spcPts val="0"/>
              </a:spcBef>
              <a:spcAft>
                <a:spcPts val="0"/>
              </a:spcAft>
              <a:buSzPts val="1400"/>
              <a:buChar char="○"/>
              <a:defRPr/>
            </a:lvl5pPr>
            <a:lvl6pPr marL="2743200" lvl="5" indent="-317500" algn="r">
              <a:lnSpc>
                <a:spcPct val="100000"/>
              </a:lnSpc>
              <a:spcBef>
                <a:spcPts val="0"/>
              </a:spcBef>
              <a:spcAft>
                <a:spcPts val="0"/>
              </a:spcAft>
              <a:buSzPts val="1400"/>
              <a:buChar char="■"/>
              <a:defRPr/>
            </a:lvl6pPr>
            <a:lvl7pPr marL="3200400" lvl="6" indent="-317500" algn="r">
              <a:lnSpc>
                <a:spcPct val="100000"/>
              </a:lnSpc>
              <a:spcBef>
                <a:spcPts val="0"/>
              </a:spcBef>
              <a:spcAft>
                <a:spcPts val="0"/>
              </a:spcAft>
              <a:buSzPts val="1400"/>
              <a:buChar char="●"/>
              <a:defRPr/>
            </a:lvl7pPr>
            <a:lvl8pPr marL="3657600" lvl="7" indent="-317500" algn="r">
              <a:lnSpc>
                <a:spcPct val="100000"/>
              </a:lnSpc>
              <a:spcBef>
                <a:spcPts val="0"/>
              </a:spcBef>
              <a:spcAft>
                <a:spcPts val="0"/>
              </a:spcAft>
              <a:buSzPts val="1400"/>
              <a:buChar char="○"/>
              <a:defRPr/>
            </a:lvl8pPr>
            <a:lvl9pPr marL="4114800" lvl="8" indent="-317500" algn="r">
              <a:lnSpc>
                <a:spcPct val="100000"/>
              </a:lnSpc>
              <a:spcBef>
                <a:spcPts val="0"/>
              </a:spcBef>
              <a:spcAft>
                <a:spcPts val="0"/>
              </a:spcAft>
              <a:buSzPts val="1400"/>
              <a:buChar char="■"/>
              <a:defRPr/>
            </a:lvl9pPr>
          </a:lstStyle>
          <a:p>
            <a:endParaRPr/>
          </a:p>
        </p:txBody>
      </p:sp>
      <p:sp>
        <p:nvSpPr>
          <p:cNvPr id="117" name="Google Shape;117;p26"/>
          <p:cNvSpPr txBox="1"/>
          <p:nvPr/>
        </p:nvSpPr>
        <p:spPr>
          <a:xfrm>
            <a:off x="3195850" y="3795800"/>
            <a:ext cx="5235000" cy="57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solidFill>
                  <a:schemeClr val="dk2"/>
                </a:solidFill>
                <a:latin typeface="Kreon"/>
                <a:ea typeface="Kreon"/>
                <a:cs typeface="Kreon"/>
                <a:sym typeface="Kreon"/>
              </a:rPr>
              <a:t>CREDITS:</a:t>
            </a:r>
            <a:r>
              <a:rPr lang="en" sz="1200">
                <a:solidFill>
                  <a:schemeClr val="dk1"/>
                </a:solidFill>
                <a:latin typeface="Kreon"/>
                <a:ea typeface="Kreon"/>
                <a:cs typeface="Kreon"/>
                <a:sym typeface="Kreon"/>
              </a:rPr>
              <a:t> This presentation template was created by </a:t>
            </a:r>
            <a:r>
              <a:rPr lang="en" sz="1200" u="sng">
                <a:solidFill>
                  <a:schemeClr val="hlink"/>
                </a:solidFill>
                <a:latin typeface="Kreon"/>
                <a:ea typeface="Kreon"/>
                <a:cs typeface="Kreon"/>
                <a:sym typeface="Kreon"/>
                <a:hlinkClick r:id="rId2"/>
              </a:rPr>
              <a:t>Slidesgo</a:t>
            </a:r>
            <a:r>
              <a:rPr lang="en" sz="1200">
                <a:solidFill>
                  <a:schemeClr val="dk1"/>
                </a:solidFill>
                <a:latin typeface="Kreon"/>
                <a:ea typeface="Kreon"/>
                <a:cs typeface="Kreon"/>
                <a:sym typeface="Kreon"/>
              </a:rPr>
              <a:t>, including icons by </a:t>
            </a:r>
            <a:r>
              <a:rPr lang="en" sz="1200" u="sng">
                <a:solidFill>
                  <a:schemeClr val="hlink"/>
                </a:solidFill>
                <a:latin typeface="Kreon"/>
                <a:ea typeface="Kreon"/>
                <a:cs typeface="Kreon"/>
                <a:sym typeface="Kreon"/>
                <a:hlinkClick r:id="rId3"/>
              </a:rPr>
              <a:t>Flaticon</a:t>
            </a:r>
            <a:r>
              <a:rPr lang="en" sz="1200">
                <a:solidFill>
                  <a:schemeClr val="dk1"/>
                </a:solidFill>
                <a:latin typeface="Kreon"/>
                <a:ea typeface="Kreon"/>
                <a:cs typeface="Kreon"/>
                <a:sym typeface="Kreon"/>
              </a:rPr>
              <a:t>, and infographics &amp; images by </a:t>
            </a:r>
            <a:r>
              <a:rPr lang="en" sz="1200" u="sng">
                <a:solidFill>
                  <a:schemeClr val="hlink"/>
                </a:solidFill>
                <a:latin typeface="Kreon"/>
                <a:ea typeface="Kreon"/>
                <a:cs typeface="Kreon"/>
                <a:sym typeface="Kreon"/>
                <a:hlinkClick r:id="rId4"/>
              </a:rPr>
              <a:t>Freepik</a:t>
            </a:r>
            <a:r>
              <a:rPr lang="en" sz="1200">
                <a:solidFill>
                  <a:schemeClr val="dk1"/>
                </a:solidFill>
                <a:latin typeface="Kreon"/>
                <a:ea typeface="Kreon"/>
                <a:cs typeface="Kreon"/>
                <a:sym typeface="Kreon"/>
              </a:rPr>
              <a:t> and illustrations by </a:t>
            </a:r>
            <a:r>
              <a:rPr lang="en" sz="1200" u="sng">
                <a:solidFill>
                  <a:schemeClr val="hlink"/>
                </a:solidFill>
                <a:latin typeface="Kreon"/>
                <a:ea typeface="Kreon"/>
                <a:cs typeface="Kreon"/>
                <a:sym typeface="Kreon"/>
                <a:hlinkClick r:id="rId5"/>
              </a:rPr>
              <a:t>Stor</a:t>
            </a:r>
            <a:r>
              <a:rPr lang="en" sz="1200" u="sng">
                <a:solidFill>
                  <a:schemeClr val="dk1"/>
                </a:solidFill>
                <a:latin typeface="Kreon"/>
                <a:ea typeface="Kreon"/>
                <a:cs typeface="Kreon"/>
                <a:sym typeface="Kreon"/>
              </a:rPr>
              <a:t>yset</a:t>
            </a:r>
            <a:endParaRPr sz="1200" u="sng">
              <a:solidFill>
                <a:schemeClr val="dk1"/>
              </a:solidFill>
              <a:latin typeface="Kreon"/>
              <a:ea typeface="Kreon"/>
              <a:cs typeface="Kreon"/>
              <a:sym typeface="Kreon"/>
            </a:endParaRPr>
          </a:p>
        </p:txBody>
      </p:sp>
      <p:sp>
        <p:nvSpPr>
          <p:cNvPr id="118" name="Google Shape;118;p26"/>
          <p:cNvSpPr txBox="1">
            <a:spLocks noGrp="1"/>
          </p:cNvSpPr>
          <p:nvPr>
            <p:ph type="subTitle" idx="2"/>
          </p:nvPr>
        </p:nvSpPr>
        <p:spPr>
          <a:xfrm>
            <a:off x="3970675" y="1967100"/>
            <a:ext cx="4460100" cy="4899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b="1"/>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764725" y="2703500"/>
            <a:ext cx="5455500" cy="90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ubTitle" idx="1"/>
          </p:nvPr>
        </p:nvSpPr>
        <p:spPr>
          <a:xfrm>
            <a:off x="2297675" y="3821000"/>
            <a:ext cx="4389600" cy="78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 name="Google Shape;14;p3"/>
          <p:cNvSpPr txBox="1">
            <a:spLocks noGrp="1"/>
          </p:cNvSpPr>
          <p:nvPr>
            <p:ph type="title" idx="2" hasCustomPrompt="1"/>
          </p:nvPr>
        </p:nvSpPr>
        <p:spPr>
          <a:xfrm>
            <a:off x="1764725" y="1911100"/>
            <a:ext cx="5455500" cy="78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13225" y="1162125"/>
            <a:ext cx="7717800" cy="34416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SzPts val="1200"/>
              <a:buChar char="●"/>
              <a:defRPr sz="1200"/>
            </a:lvl1pPr>
            <a:lvl2pPr marL="914400" lvl="1" indent="-304800">
              <a:lnSpc>
                <a:spcPct val="100000"/>
              </a:lnSpc>
              <a:spcBef>
                <a:spcPts val="0"/>
              </a:spcBef>
              <a:spcAft>
                <a:spcPts val="0"/>
              </a:spcAft>
              <a:buSzPts val="1200"/>
              <a:buChar char="○"/>
              <a:defRPr sz="1200"/>
            </a:lvl2pPr>
            <a:lvl3pPr marL="1371600" lvl="2" indent="-304800">
              <a:lnSpc>
                <a:spcPct val="100000"/>
              </a:lnSpc>
              <a:spcBef>
                <a:spcPts val="0"/>
              </a:spcBef>
              <a:spcAft>
                <a:spcPts val="0"/>
              </a:spcAft>
              <a:buSzPts val="1200"/>
              <a:buChar char="■"/>
              <a:defRPr sz="1200"/>
            </a:lvl3pPr>
            <a:lvl4pPr marL="1828800" lvl="3" indent="-304800">
              <a:lnSpc>
                <a:spcPct val="100000"/>
              </a:lnSpc>
              <a:spcBef>
                <a:spcPts val="0"/>
              </a:spcBef>
              <a:spcAft>
                <a:spcPts val="0"/>
              </a:spcAft>
              <a:buSzPts val="1200"/>
              <a:buChar char="●"/>
              <a:defRPr sz="1200"/>
            </a:lvl4pPr>
            <a:lvl5pPr marL="2286000" lvl="4" indent="-304800">
              <a:lnSpc>
                <a:spcPct val="100000"/>
              </a:lnSpc>
              <a:spcBef>
                <a:spcPts val="0"/>
              </a:spcBef>
              <a:spcAft>
                <a:spcPts val="0"/>
              </a:spcAft>
              <a:buSzPts val="1200"/>
              <a:buChar char="○"/>
              <a:defRPr sz="1200"/>
            </a:lvl5pPr>
            <a:lvl6pPr marL="2743200" lvl="5" indent="-304800">
              <a:lnSpc>
                <a:spcPct val="100000"/>
              </a:lnSpc>
              <a:spcBef>
                <a:spcPts val="0"/>
              </a:spcBef>
              <a:spcAft>
                <a:spcPts val="0"/>
              </a:spcAft>
              <a:buSzPts val="1200"/>
              <a:buChar char="■"/>
              <a:defRPr sz="1200"/>
            </a:lvl6pPr>
            <a:lvl7pPr marL="3200400" lvl="6" indent="-304800">
              <a:lnSpc>
                <a:spcPct val="100000"/>
              </a:lnSpc>
              <a:spcBef>
                <a:spcPts val="0"/>
              </a:spcBef>
              <a:spcAft>
                <a:spcPts val="0"/>
              </a:spcAft>
              <a:buSzPts val="1200"/>
              <a:buChar char="●"/>
              <a:defRPr sz="1200"/>
            </a:lvl7pPr>
            <a:lvl8pPr marL="3657600" lvl="7" indent="-304800">
              <a:lnSpc>
                <a:spcPct val="100000"/>
              </a:lnSpc>
              <a:spcBef>
                <a:spcPts val="0"/>
              </a:spcBef>
              <a:spcAft>
                <a:spcPts val="0"/>
              </a:spcAft>
              <a:buSzPts val="1200"/>
              <a:buChar char="○"/>
              <a:defRPr sz="1200"/>
            </a:lvl8pPr>
            <a:lvl9pPr marL="4114800" lvl="8" indent="-304800">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859350" y="3600450"/>
            <a:ext cx="3416700" cy="1003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20" name="Google Shape;20;p5"/>
          <p:cNvSpPr txBox="1">
            <a:spLocks noGrp="1"/>
          </p:cNvSpPr>
          <p:nvPr>
            <p:ph type="body" idx="2"/>
          </p:nvPr>
        </p:nvSpPr>
        <p:spPr>
          <a:xfrm>
            <a:off x="4867950" y="3600450"/>
            <a:ext cx="3416700" cy="10035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lgn="ctr">
              <a:lnSpc>
                <a:spcPct val="100000"/>
              </a:lnSpc>
              <a:spcBef>
                <a:spcPts val="0"/>
              </a:spcBef>
              <a:spcAft>
                <a:spcPts val="0"/>
              </a:spcAft>
              <a:buSzPts val="1400"/>
              <a:buChar char="○"/>
              <a:defRPr/>
            </a:lvl2pPr>
            <a:lvl3pPr marL="1371600" lvl="2" indent="-317500" algn="ctr">
              <a:lnSpc>
                <a:spcPct val="100000"/>
              </a:lnSpc>
              <a:spcBef>
                <a:spcPts val="0"/>
              </a:spcBef>
              <a:spcAft>
                <a:spcPts val="0"/>
              </a:spcAft>
              <a:buSzPts val="1400"/>
              <a:buChar char="■"/>
              <a:defRPr/>
            </a:lvl3pPr>
            <a:lvl4pPr marL="1828800" lvl="3" indent="-317500" algn="ctr">
              <a:lnSpc>
                <a:spcPct val="100000"/>
              </a:lnSpc>
              <a:spcBef>
                <a:spcPts val="0"/>
              </a:spcBef>
              <a:spcAft>
                <a:spcPts val="0"/>
              </a:spcAft>
              <a:buSzPts val="1400"/>
              <a:buChar char="●"/>
              <a:defRPr/>
            </a:lvl4pPr>
            <a:lvl5pPr marL="2286000" lvl="4" indent="-317500" algn="ctr">
              <a:lnSpc>
                <a:spcPct val="100000"/>
              </a:lnSpc>
              <a:spcBef>
                <a:spcPts val="0"/>
              </a:spcBef>
              <a:spcAft>
                <a:spcPts val="0"/>
              </a:spcAft>
              <a:buSzPts val="1400"/>
              <a:buChar char="○"/>
              <a:defRPr/>
            </a:lvl5pPr>
            <a:lvl6pPr marL="2743200" lvl="5" indent="-317500" algn="ctr">
              <a:lnSpc>
                <a:spcPct val="100000"/>
              </a:lnSpc>
              <a:spcBef>
                <a:spcPts val="0"/>
              </a:spcBef>
              <a:spcAft>
                <a:spcPts val="0"/>
              </a:spcAft>
              <a:buSzPts val="1400"/>
              <a:buChar char="■"/>
              <a:defRPr/>
            </a:lvl6pPr>
            <a:lvl7pPr marL="3200400" lvl="6" indent="-317500" algn="ctr">
              <a:lnSpc>
                <a:spcPct val="100000"/>
              </a:lnSpc>
              <a:spcBef>
                <a:spcPts val="0"/>
              </a:spcBef>
              <a:spcAft>
                <a:spcPts val="0"/>
              </a:spcAft>
              <a:buSzPts val="1400"/>
              <a:buChar char="●"/>
              <a:defRPr/>
            </a:lvl7pPr>
            <a:lvl8pPr marL="3657600" lvl="7" indent="-317500" algn="ctr">
              <a:lnSpc>
                <a:spcPct val="100000"/>
              </a:lnSpc>
              <a:spcBef>
                <a:spcPts val="0"/>
              </a:spcBef>
              <a:spcAft>
                <a:spcPts val="0"/>
              </a:spcAft>
              <a:buSzPts val="1400"/>
              <a:buChar char="○"/>
              <a:defRPr/>
            </a:lvl8pPr>
            <a:lvl9pPr marL="4114800" lvl="8" indent="-317500" algn="ctr">
              <a:lnSpc>
                <a:spcPct val="100000"/>
              </a:lnSpc>
              <a:spcBef>
                <a:spcPts val="0"/>
              </a:spcBef>
              <a:spcAft>
                <a:spcPts val="0"/>
              </a:spcAft>
              <a:buSzPts val="1400"/>
              <a:buChar char="■"/>
              <a:defRPr/>
            </a:lvl9pPr>
          </a:lstStyle>
          <a:p>
            <a:endParaRPr/>
          </a:p>
        </p:txBody>
      </p:sp>
      <p:sp>
        <p:nvSpPr>
          <p:cNvPr id="21" name="Google Shape;21;p5"/>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subTitle" idx="3"/>
          </p:nvPr>
        </p:nvSpPr>
        <p:spPr>
          <a:xfrm>
            <a:off x="1098450" y="3181350"/>
            <a:ext cx="2938500" cy="4305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b="1"/>
            </a:lvl1pPr>
            <a:lvl2pPr lvl="1" algn="ctr">
              <a:spcBef>
                <a:spcPts val="1600"/>
              </a:spcBef>
              <a:spcAft>
                <a:spcPts val="0"/>
              </a:spcAft>
              <a:buSzPts val="1400"/>
              <a:buNone/>
              <a:defRPr b="1"/>
            </a:lvl2pPr>
            <a:lvl3pPr lvl="2" algn="ctr">
              <a:spcBef>
                <a:spcPts val="1600"/>
              </a:spcBef>
              <a:spcAft>
                <a:spcPts val="0"/>
              </a:spcAft>
              <a:buSzPts val="1400"/>
              <a:buNone/>
              <a:defRPr b="1"/>
            </a:lvl3pPr>
            <a:lvl4pPr lvl="3" algn="ctr">
              <a:spcBef>
                <a:spcPts val="1600"/>
              </a:spcBef>
              <a:spcAft>
                <a:spcPts val="0"/>
              </a:spcAft>
              <a:buSzPts val="1400"/>
              <a:buNone/>
              <a:defRPr b="1"/>
            </a:lvl4pPr>
            <a:lvl5pPr lvl="4" algn="ctr">
              <a:spcBef>
                <a:spcPts val="1600"/>
              </a:spcBef>
              <a:spcAft>
                <a:spcPts val="0"/>
              </a:spcAft>
              <a:buSzPts val="1400"/>
              <a:buNone/>
              <a:defRPr b="1"/>
            </a:lvl5pPr>
            <a:lvl6pPr lvl="5" algn="ctr">
              <a:spcBef>
                <a:spcPts val="1600"/>
              </a:spcBef>
              <a:spcAft>
                <a:spcPts val="0"/>
              </a:spcAft>
              <a:buSzPts val="1400"/>
              <a:buNone/>
              <a:defRPr b="1"/>
            </a:lvl6pPr>
            <a:lvl7pPr lvl="6" algn="ctr">
              <a:spcBef>
                <a:spcPts val="1600"/>
              </a:spcBef>
              <a:spcAft>
                <a:spcPts val="0"/>
              </a:spcAft>
              <a:buSzPts val="1400"/>
              <a:buNone/>
              <a:defRPr b="1"/>
            </a:lvl7pPr>
            <a:lvl8pPr lvl="7" algn="ctr">
              <a:spcBef>
                <a:spcPts val="1600"/>
              </a:spcBef>
              <a:spcAft>
                <a:spcPts val="0"/>
              </a:spcAft>
              <a:buSzPts val="1400"/>
              <a:buNone/>
              <a:defRPr b="1"/>
            </a:lvl8pPr>
            <a:lvl9pPr lvl="8" algn="ctr">
              <a:spcBef>
                <a:spcPts val="1600"/>
              </a:spcBef>
              <a:spcAft>
                <a:spcPts val="1600"/>
              </a:spcAft>
              <a:buSzPts val="1400"/>
              <a:buNone/>
              <a:defRPr b="1"/>
            </a:lvl9pPr>
          </a:lstStyle>
          <a:p>
            <a:endParaRPr/>
          </a:p>
        </p:txBody>
      </p:sp>
      <p:sp>
        <p:nvSpPr>
          <p:cNvPr id="23" name="Google Shape;23;p5"/>
          <p:cNvSpPr txBox="1">
            <a:spLocks noGrp="1"/>
          </p:cNvSpPr>
          <p:nvPr>
            <p:ph type="subTitle" idx="4"/>
          </p:nvPr>
        </p:nvSpPr>
        <p:spPr>
          <a:xfrm>
            <a:off x="5107050" y="3181350"/>
            <a:ext cx="29385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lvl1pPr>
            <a:lvl2pPr lvl="1" algn="ctr" rtl="0">
              <a:spcBef>
                <a:spcPts val="1600"/>
              </a:spcBef>
              <a:spcAft>
                <a:spcPts val="0"/>
              </a:spcAft>
              <a:buSzPts val="1400"/>
              <a:buNone/>
              <a:defRPr b="1"/>
            </a:lvl2pPr>
            <a:lvl3pPr lvl="2" algn="ctr" rtl="0">
              <a:spcBef>
                <a:spcPts val="1600"/>
              </a:spcBef>
              <a:spcAft>
                <a:spcPts val="0"/>
              </a:spcAft>
              <a:buSzPts val="1400"/>
              <a:buNone/>
              <a:defRPr b="1"/>
            </a:lvl3pPr>
            <a:lvl4pPr lvl="3" algn="ctr" rtl="0">
              <a:spcBef>
                <a:spcPts val="1600"/>
              </a:spcBef>
              <a:spcAft>
                <a:spcPts val="0"/>
              </a:spcAft>
              <a:buSzPts val="1400"/>
              <a:buNone/>
              <a:defRPr b="1"/>
            </a:lvl4pPr>
            <a:lvl5pPr lvl="4" algn="ctr" rtl="0">
              <a:spcBef>
                <a:spcPts val="1600"/>
              </a:spcBef>
              <a:spcAft>
                <a:spcPts val="0"/>
              </a:spcAft>
              <a:buSzPts val="1400"/>
              <a:buNone/>
              <a:defRPr b="1"/>
            </a:lvl5pPr>
            <a:lvl6pPr lvl="5" algn="ctr" rtl="0">
              <a:spcBef>
                <a:spcPts val="1600"/>
              </a:spcBef>
              <a:spcAft>
                <a:spcPts val="0"/>
              </a:spcAft>
              <a:buSzPts val="1400"/>
              <a:buNone/>
              <a:defRPr b="1"/>
            </a:lvl6pPr>
            <a:lvl7pPr lvl="6" algn="ctr" rtl="0">
              <a:spcBef>
                <a:spcPts val="1600"/>
              </a:spcBef>
              <a:spcAft>
                <a:spcPts val="0"/>
              </a:spcAft>
              <a:buSzPts val="1400"/>
              <a:buNone/>
              <a:defRPr b="1"/>
            </a:lvl7pPr>
            <a:lvl8pPr lvl="7" algn="ctr" rtl="0">
              <a:spcBef>
                <a:spcPts val="1600"/>
              </a:spcBef>
              <a:spcAft>
                <a:spcPts val="0"/>
              </a:spcAft>
              <a:buSzPts val="1400"/>
              <a:buNone/>
              <a:defRPr b="1"/>
            </a:lvl8pPr>
            <a:lvl9pPr lvl="8" algn="ctr" rtl="0">
              <a:spcBef>
                <a:spcPts val="1600"/>
              </a:spcBef>
              <a:spcAft>
                <a:spcPts val="1600"/>
              </a:spcAft>
              <a:buSzPts val="1400"/>
              <a:buNone/>
              <a:defRPr b="1"/>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304275" y="844300"/>
            <a:ext cx="4126500" cy="2904000"/>
          </a:xfrm>
          <a:prstGeom prst="rect">
            <a:avLst/>
          </a:prstGeom>
        </p:spPr>
        <p:txBody>
          <a:bodyPr spcFirstLastPara="1" wrap="square" lIns="91425" tIns="91425" rIns="91425" bIns="91425" anchor="ctr" anchorCtr="0">
            <a:noAutofit/>
          </a:bodyPr>
          <a:lstStyle>
            <a:lvl1pPr lvl="0" algn="r">
              <a:spcBef>
                <a:spcPts val="0"/>
              </a:spcBef>
              <a:spcAft>
                <a:spcPts val="0"/>
              </a:spcAft>
              <a:buSzPts val="72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713225" y="539500"/>
            <a:ext cx="3577800" cy="1192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761D"/>
              </a:buClr>
              <a:buSzPts val="3000"/>
              <a:buNone/>
              <a:defRPr sz="3000">
                <a:solidFill>
                  <a:srgbClr val="38761D"/>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3" name="Google Shape;33;p9"/>
          <p:cNvSpPr txBox="1">
            <a:spLocks noGrp="1"/>
          </p:cNvSpPr>
          <p:nvPr>
            <p:ph type="body" idx="1"/>
          </p:nvPr>
        </p:nvSpPr>
        <p:spPr>
          <a:xfrm>
            <a:off x="4291075" y="1530101"/>
            <a:ext cx="4139700" cy="14655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1200"/>
              </a:spcBef>
              <a:spcAft>
                <a:spcPts val="0"/>
              </a:spcAft>
              <a:buSzPts val="1400"/>
              <a:buChar char="○"/>
              <a:defRPr/>
            </a:lvl2pPr>
            <a:lvl3pPr marL="1371600" lvl="2" indent="-317500" rtl="0">
              <a:lnSpc>
                <a:spcPct val="100000"/>
              </a:lnSpc>
              <a:spcBef>
                <a:spcPts val="1200"/>
              </a:spcBef>
              <a:spcAft>
                <a:spcPts val="0"/>
              </a:spcAft>
              <a:buSzPts val="1400"/>
              <a:buChar char="■"/>
              <a:defRPr/>
            </a:lvl3pPr>
            <a:lvl4pPr marL="1828800" lvl="3" indent="-317500" rtl="0">
              <a:lnSpc>
                <a:spcPct val="100000"/>
              </a:lnSpc>
              <a:spcBef>
                <a:spcPts val="1200"/>
              </a:spcBef>
              <a:spcAft>
                <a:spcPts val="0"/>
              </a:spcAft>
              <a:buSzPts val="1400"/>
              <a:buChar char="●"/>
              <a:defRPr/>
            </a:lvl4pPr>
            <a:lvl5pPr marL="2286000" lvl="4" indent="-317500" rtl="0">
              <a:lnSpc>
                <a:spcPct val="100000"/>
              </a:lnSpc>
              <a:spcBef>
                <a:spcPts val="1200"/>
              </a:spcBef>
              <a:spcAft>
                <a:spcPts val="0"/>
              </a:spcAft>
              <a:buSzPts val="1400"/>
              <a:buChar char="○"/>
              <a:defRPr/>
            </a:lvl5pPr>
            <a:lvl6pPr marL="2743200" lvl="5" indent="-317500" rtl="0">
              <a:lnSpc>
                <a:spcPct val="100000"/>
              </a:lnSpc>
              <a:spcBef>
                <a:spcPts val="1200"/>
              </a:spcBef>
              <a:spcAft>
                <a:spcPts val="0"/>
              </a:spcAft>
              <a:buSzPts val="1400"/>
              <a:buChar char="■"/>
              <a:defRPr/>
            </a:lvl6pPr>
            <a:lvl7pPr marL="3200400" lvl="6" indent="-317500" rtl="0">
              <a:lnSpc>
                <a:spcPct val="100000"/>
              </a:lnSpc>
              <a:spcBef>
                <a:spcPts val="1200"/>
              </a:spcBef>
              <a:spcAft>
                <a:spcPts val="0"/>
              </a:spcAft>
              <a:buSzPts val="1400"/>
              <a:buChar char="●"/>
              <a:defRPr/>
            </a:lvl7pPr>
            <a:lvl8pPr marL="3657600" lvl="7" indent="-317500" rtl="0">
              <a:lnSpc>
                <a:spcPct val="100000"/>
              </a:lnSpc>
              <a:spcBef>
                <a:spcPts val="1200"/>
              </a:spcBef>
              <a:spcAft>
                <a:spcPts val="0"/>
              </a:spcAft>
              <a:buSzPts val="1400"/>
              <a:buChar char="○"/>
              <a:defRPr/>
            </a:lvl8pPr>
            <a:lvl9pPr marL="4114800" lvl="8" indent="-317500" rtl="0">
              <a:lnSpc>
                <a:spcPct val="100000"/>
              </a:lnSpc>
              <a:spcBef>
                <a:spcPts val="1200"/>
              </a:spcBef>
              <a:spcAft>
                <a:spcPts val="12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713225" y="2776200"/>
            <a:ext cx="5035500" cy="18276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1">
    <p:bg>
      <p:bgPr>
        <a:solidFill>
          <a:schemeClr val="accent1"/>
        </a:solidFill>
        <a:effectLst/>
      </p:bgPr>
    </p:bg>
    <p:spTree>
      <p:nvGrpSpPr>
        <p:cNvPr id="1" name="Shape 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Kreon"/>
              <a:buNone/>
              <a:defRPr sz="3000" b="1">
                <a:solidFill>
                  <a:schemeClr val="dk2"/>
                </a:solidFill>
                <a:latin typeface="Kreon"/>
                <a:ea typeface="Kreon"/>
                <a:cs typeface="Kreon"/>
                <a:sym typeface="Kre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657100"/>
            <a:ext cx="7717500" cy="2946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Kreon"/>
              <a:buChar char="●"/>
              <a:defRPr sz="1800">
                <a:solidFill>
                  <a:schemeClr val="dk2"/>
                </a:solidFill>
                <a:latin typeface="Kreon"/>
                <a:ea typeface="Kreon"/>
                <a:cs typeface="Kreon"/>
                <a:sym typeface="Kreon"/>
              </a:defRPr>
            </a:lvl1pPr>
            <a:lvl2pPr marL="914400" lvl="1"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2pPr>
            <a:lvl3pPr marL="1371600" lvl="2"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3pPr>
            <a:lvl4pPr marL="1828800" lvl="3"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4pPr>
            <a:lvl5pPr marL="2286000" lvl="4"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5pPr>
            <a:lvl6pPr marL="2743200" lvl="5"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6pPr>
            <a:lvl7pPr marL="3200400" lvl="6"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7pPr>
            <a:lvl8pPr marL="3657600" lvl="7" indent="-317500">
              <a:lnSpc>
                <a:spcPct val="115000"/>
              </a:lnSpc>
              <a:spcBef>
                <a:spcPts val="1600"/>
              </a:spcBef>
              <a:spcAft>
                <a:spcPts val="0"/>
              </a:spcAft>
              <a:buClr>
                <a:schemeClr val="dk2"/>
              </a:buClr>
              <a:buSzPts val="1400"/>
              <a:buFont typeface="Kreon"/>
              <a:buChar char="○"/>
              <a:defRPr>
                <a:solidFill>
                  <a:schemeClr val="dk2"/>
                </a:solidFill>
                <a:latin typeface="Kreon"/>
                <a:ea typeface="Kreon"/>
                <a:cs typeface="Kreon"/>
                <a:sym typeface="Kreon"/>
              </a:defRPr>
            </a:lvl8pPr>
            <a:lvl9pPr marL="4114800" lvl="8" indent="-317500">
              <a:lnSpc>
                <a:spcPct val="115000"/>
              </a:lnSpc>
              <a:spcBef>
                <a:spcPts val="1600"/>
              </a:spcBef>
              <a:spcAft>
                <a:spcPts val="1600"/>
              </a:spcAft>
              <a:buClr>
                <a:schemeClr val="dk2"/>
              </a:buClr>
              <a:buSzPts val="1400"/>
              <a:buFont typeface="Kreon"/>
              <a:buChar char="■"/>
              <a:defRPr>
                <a:solidFill>
                  <a:schemeClr val="dk2"/>
                </a:solidFill>
                <a:latin typeface="Kreon"/>
                <a:ea typeface="Kreon"/>
                <a:cs typeface="Kreon"/>
                <a:sym typeface="Kreo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8" r:id="rId8"/>
    <p:sldLayoutId id="2147483660" r:id="rId9"/>
    <p:sldLayoutId id="2147483662" r:id="rId10"/>
    <p:sldLayoutId id="2147483664" r:id="rId11"/>
    <p:sldLayoutId id="2147483665" r:id="rId12"/>
    <p:sldLayoutId id="2147483666" r:id="rId13"/>
    <p:sldLayoutId id="2147483671" r:id="rId14"/>
    <p:sldLayoutId id="214748367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7" Type="http://schemas.openxmlformats.org/officeDocument/2006/relationships/hyperlink" Target="https://visualstudio.microsoft.com/" TargetMode="External"/><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hyperlink" Target="https://www.w3schools.com/css/" TargetMode="External"/><Relationship Id="rId5" Type="http://schemas.openxmlformats.org/officeDocument/2006/relationships/hyperlink" Target="https://docs.djangoproject.com/en/4.0/intro/tutorial01/" TargetMode="External"/><Relationship Id="rId4" Type="http://schemas.openxmlformats.org/officeDocument/2006/relationships/hyperlink" Target="https://www.w3schools.com/html/html_computercode_elements.asp"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6"/>
        <p:cNvGrpSpPr/>
        <p:nvPr/>
      </p:nvGrpSpPr>
      <p:grpSpPr>
        <a:xfrm>
          <a:off x="0" y="0"/>
          <a:ext cx="0" cy="0"/>
          <a:chOff x="0" y="0"/>
          <a:chExt cx="0" cy="0"/>
        </a:xfrm>
      </p:grpSpPr>
      <p:sp>
        <p:nvSpPr>
          <p:cNvPr id="127" name="Google Shape;127;p29"/>
          <p:cNvSpPr txBox="1">
            <a:spLocks noGrp="1"/>
          </p:cNvSpPr>
          <p:nvPr>
            <p:ph type="ctrTitle"/>
          </p:nvPr>
        </p:nvSpPr>
        <p:spPr>
          <a:xfrm>
            <a:off x="540000" y="2131950"/>
            <a:ext cx="4032000" cy="1666500"/>
          </a:xfrm>
          <a:prstGeom prst="rect">
            <a:avLst/>
          </a:prstGeom>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7200" dirty="0"/>
              <a:t>Calorie</a:t>
            </a:r>
            <a:br>
              <a:rPr lang="en" sz="7200" dirty="0"/>
            </a:br>
            <a:r>
              <a:rPr lang="en" sz="7200" dirty="0"/>
              <a:t>Counter</a:t>
            </a:r>
            <a:endParaRPr sz="7200" dirty="0">
              <a:latin typeface="Kreon"/>
              <a:ea typeface="Kreon"/>
              <a:cs typeface="Kreon"/>
              <a:sym typeface="Kreon"/>
            </a:endParaRPr>
          </a:p>
        </p:txBody>
      </p:sp>
      <p:sp>
        <p:nvSpPr>
          <p:cNvPr id="128" name="Google Shape;128;p29"/>
          <p:cNvSpPr txBox="1">
            <a:spLocks noGrp="1"/>
          </p:cNvSpPr>
          <p:nvPr>
            <p:ph type="subTitle" idx="1"/>
          </p:nvPr>
        </p:nvSpPr>
        <p:spPr>
          <a:xfrm>
            <a:off x="713225" y="3798450"/>
            <a:ext cx="4032000" cy="805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400" dirty="0">
                <a:solidFill>
                  <a:schemeClr val="dk2"/>
                </a:solidFill>
                <a:latin typeface="Kreon"/>
                <a:ea typeface="Kreon"/>
                <a:cs typeface="Kreon"/>
                <a:sym typeface="Kreon"/>
              </a:rPr>
              <a:t>-by Rupal Neema</a:t>
            </a:r>
            <a:endParaRPr sz="2400" dirty="0">
              <a:solidFill>
                <a:schemeClr val="dk2"/>
              </a:solidFill>
              <a:latin typeface="Kreon"/>
              <a:ea typeface="Kreon"/>
              <a:cs typeface="Kreon"/>
              <a:sym typeface="Kreon"/>
            </a:endParaRPr>
          </a:p>
        </p:txBody>
      </p:sp>
      <p:grpSp>
        <p:nvGrpSpPr>
          <p:cNvPr id="129" name="Google Shape;129;p29"/>
          <p:cNvGrpSpPr/>
          <p:nvPr/>
        </p:nvGrpSpPr>
        <p:grpSpPr>
          <a:xfrm rot="-5400000">
            <a:off x="348300" y="191200"/>
            <a:ext cx="662400" cy="1359000"/>
            <a:chOff x="840225" y="0"/>
            <a:chExt cx="662400" cy="1359000"/>
          </a:xfrm>
        </p:grpSpPr>
        <p:sp>
          <p:nvSpPr>
            <p:cNvPr id="130" name="Google Shape;130;p29"/>
            <p:cNvSpPr/>
            <p:nvPr/>
          </p:nvSpPr>
          <p:spPr>
            <a:xfrm rot="5400000">
              <a:off x="395125" y="638700"/>
              <a:ext cx="13590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9"/>
            <p:cNvSpPr/>
            <p:nvPr/>
          </p:nvSpPr>
          <p:spPr>
            <a:xfrm rot="5400000">
              <a:off x="588725" y="638700"/>
              <a:ext cx="13590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9"/>
            <p:cNvSpPr/>
            <p:nvPr/>
          </p:nvSpPr>
          <p:spPr>
            <a:xfrm rot="5400000">
              <a:off x="201525" y="638700"/>
              <a:ext cx="13590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9"/>
            <p:cNvSpPr/>
            <p:nvPr/>
          </p:nvSpPr>
          <p:spPr>
            <a:xfrm rot="5400000">
              <a:off x="782325" y="638700"/>
              <a:ext cx="13590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522725" y="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About Calorie Counter</a:t>
            </a:r>
            <a:endParaRPr dirty="0"/>
          </a:p>
        </p:txBody>
      </p:sp>
      <p:sp>
        <p:nvSpPr>
          <p:cNvPr id="220" name="Google Shape;220;p36"/>
          <p:cNvSpPr txBox="1">
            <a:spLocks noGrp="1"/>
          </p:cNvSpPr>
          <p:nvPr>
            <p:ph type="body" idx="1"/>
          </p:nvPr>
        </p:nvSpPr>
        <p:spPr>
          <a:xfrm>
            <a:off x="713243" y="3997040"/>
            <a:ext cx="7094459" cy="10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above image is a display of section About Calorie Counter. This gives a user basic idea about the application and why it can be useful to them. It’s a brief description of application to a user. If user find it any useful he/she can register themselves with the Sign-In option.</a:t>
            </a:r>
            <a:endParaRPr dirty="0"/>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2DAC1E5F-962D-421D-AA7C-B42DF9E8395D}"/>
              </a:ext>
            </a:extLst>
          </p:cNvPr>
          <p:cNvPicPr>
            <a:picLocks noChangeAspect="1"/>
          </p:cNvPicPr>
          <p:nvPr/>
        </p:nvPicPr>
        <p:blipFill rotWithShape="1">
          <a:blip r:embed="rId3"/>
          <a:srcRect l="1" t="3954" r="640" b="7499"/>
          <a:stretch/>
        </p:blipFill>
        <p:spPr>
          <a:xfrm>
            <a:off x="1219200" y="617220"/>
            <a:ext cx="5913120" cy="2964180"/>
          </a:xfrm>
          <a:prstGeom prst="rect">
            <a:avLst/>
          </a:prstGeom>
        </p:spPr>
      </p:pic>
    </p:spTree>
    <p:extLst>
      <p:ext uri="{BB962C8B-B14F-4D97-AF65-F5344CB8AC3E}">
        <p14:creationId xmlns:p14="http://schemas.microsoft.com/office/powerpoint/2010/main" val="1517966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553205" y="16501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Add Items</a:t>
            </a:r>
            <a:endParaRPr dirty="0"/>
          </a:p>
        </p:txBody>
      </p:sp>
      <p:sp>
        <p:nvSpPr>
          <p:cNvPr id="220" name="Google Shape;220;p36"/>
          <p:cNvSpPr txBox="1">
            <a:spLocks noGrp="1"/>
          </p:cNvSpPr>
          <p:nvPr>
            <p:ph type="body" idx="1"/>
          </p:nvPr>
        </p:nvSpPr>
        <p:spPr>
          <a:xfrm>
            <a:off x="713243" y="3997040"/>
            <a:ext cx="7094459" cy="10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When a user is registered and Sign-in the application he gets a drop down menu of selecting the items ,from where it can select the item that he is upto consuming and then press the Add button, this would add the item in his daily food consumption list.</a:t>
            </a:r>
            <a:endParaRPr dirty="0"/>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2DAC1E5F-962D-421D-AA7C-B42DF9E8395D}"/>
              </a:ext>
            </a:extLst>
          </p:cNvPr>
          <p:cNvPicPr>
            <a:picLocks noChangeAspect="1"/>
          </p:cNvPicPr>
          <p:nvPr/>
        </p:nvPicPr>
        <p:blipFill>
          <a:blip r:embed="rId3"/>
          <a:srcRect t="5441" b="5441"/>
          <a:stretch/>
        </p:blipFill>
        <p:spPr>
          <a:xfrm>
            <a:off x="1211580" y="768580"/>
            <a:ext cx="5913120" cy="2964180"/>
          </a:xfrm>
          <a:prstGeom prst="rect">
            <a:avLst/>
          </a:prstGeom>
        </p:spPr>
      </p:pic>
    </p:spTree>
    <p:extLst>
      <p:ext uri="{BB962C8B-B14F-4D97-AF65-F5344CB8AC3E}">
        <p14:creationId xmlns:p14="http://schemas.microsoft.com/office/powerpoint/2010/main" val="1119794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522725" y="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Total Calorie Consumption</a:t>
            </a:r>
            <a:endParaRPr dirty="0"/>
          </a:p>
        </p:txBody>
      </p:sp>
      <p:sp>
        <p:nvSpPr>
          <p:cNvPr id="220" name="Google Shape;220;p36"/>
          <p:cNvSpPr txBox="1">
            <a:spLocks noGrp="1"/>
          </p:cNvSpPr>
          <p:nvPr>
            <p:ph type="body" idx="1"/>
          </p:nvPr>
        </p:nvSpPr>
        <p:spPr>
          <a:xfrm>
            <a:off x="713243" y="3997040"/>
            <a:ext cx="7094459" cy="10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When a user enters the item into the list, it updates. And user gets not only the total calories but a total of other macronutrients. A doughnut pie-Chart beside indicates the macronutrients consumed during the course of the day.</a:t>
            </a:r>
            <a:endParaRPr dirty="0"/>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2DAC1E5F-962D-421D-AA7C-B42DF9E8395D}"/>
              </a:ext>
            </a:extLst>
          </p:cNvPr>
          <p:cNvPicPr>
            <a:picLocks noChangeAspect="1"/>
          </p:cNvPicPr>
          <p:nvPr/>
        </p:nvPicPr>
        <p:blipFill>
          <a:blip r:embed="rId3"/>
          <a:srcRect t="5441" b="5441"/>
          <a:stretch/>
        </p:blipFill>
        <p:spPr>
          <a:xfrm>
            <a:off x="1303912" y="848535"/>
            <a:ext cx="5913120" cy="2964180"/>
          </a:xfrm>
          <a:prstGeom prst="rect">
            <a:avLst/>
          </a:prstGeom>
        </p:spPr>
      </p:pic>
    </p:spTree>
    <p:extLst>
      <p:ext uri="{BB962C8B-B14F-4D97-AF65-F5344CB8AC3E}">
        <p14:creationId xmlns:p14="http://schemas.microsoft.com/office/powerpoint/2010/main" val="1750273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522725" y="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Contact </a:t>
            </a:r>
            <a:endParaRPr dirty="0"/>
          </a:p>
        </p:txBody>
      </p:sp>
      <p:sp>
        <p:nvSpPr>
          <p:cNvPr id="220" name="Google Shape;220;p36"/>
          <p:cNvSpPr txBox="1">
            <a:spLocks noGrp="1"/>
          </p:cNvSpPr>
          <p:nvPr>
            <p:ph type="body" idx="1"/>
          </p:nvPr>
        </p:nvSpPr>
        <p:spPr>
          <a:xfrm>
            <a:off x="713243" y="3997040"/>
            <a:ext cx="7094459" cy="10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If any user have queries or facing any issue can contact the administrator and might get a bug or solution fixed.</a:t>
            </a:r>
            <a:endParaRPr dirty="0"/>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2DAC1E5F-962D-421D-AA7C-B42DF9E8395D}"/>
              </a:ext>
            </a:extLst>
          </p:cNvPr>
          <p:cNvPicPr>
            <a:picLocks noChangeAspect="1"/>
          </p:cNvPicPr>
          <p:nvPr/>
        </p:nvPicPr>
        <p:blipFill>
          <a:blip r:embed="rId3"/>
          <a:srcRect t="5441" b="5441"/>
          <a:stretch/>
        </p:blipFill>
        <p:spPr>
          <a:xfrm>
            <a:off x="1303912" y="848535"/>
            <a:ext cx="5913120" cy="2964180"/>
          </a:xfrm>
          <a:prstGeom prst="rect">
            <a:avLst/>
          </a:prstGeom>
        </p:spPr>
      </p:pic>
    </p:spTree>
    <p:extLst>
      <p:ext uri="{BB962C8B-B14F-4D97-AF65-F5344CB8AC3E}">
        <p14:creationId xmlns:p14="http://schemas.microsoft.com/office/powerpoint/2010/main" val="2830136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7"/>
        <p:cNvGrpSpPr/>
        <p:nvPr/>
      </p:nvGrpSpPr>
      <p:grpSpPr>
        <a:xfrm>
          <a:off x="0" y="0"/>
          <a:ext cx="0" cy="0"/>
          <a:chOff x="0" y="0"/>
          <a:chExt cx="0" cy="0"/>
        </a:xfrm>
      </p:grpSpPr>
      <p:sp>
        <p:nvSpPr>
          <p:cNvPr id="268" name="Google Shape;268;p39"/>
          <p:cNvSpPr txBox="1">
            <a:spLocks noGrp="1"/>
          </p:cNvSpPr>
          <p:nvPr>
            <p:ph type="title"/>
          </p:nvPr>
        </p:nvSpPr>
        <p:spPr>
          <a:xfrm>
            <a:off x="1060318" y="2208280"/>
            <a:ext cx="7717800" cy="1014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Future Works</a:t>
            </a:r>
            <a:endParaRPr sz="3600" dirty="0"/>
          </a:p>
        </p:txBody>
      </p:sp>
      <p:sp>
        <p:nvSpPr>
          <p:cNvPr id="2" name="Text Placeholder 1">
            <a:extLst>
              <a:ext uri="{FF2B5EF4-FFF2-40B4-BE49-F238E27FC236}">
                <a16:creationId xmlns:a16="http://schemas.microsoft.com/office/drawing/2014/main" id="{81600E46-7270-4879-99F0-BC1682A7B0C3}"/>
              </a:ext>
            </a:extLst>
          </p:cNvPr>
          <p:cNvSpPr>
            <a:spLocks noGrp="1"/>
          </p:cNvSpPr>
          <p:nvPr>
            <p:ph type="body" idx="1"/>
          </p:nvPr>
        </p:nvSpPr>
        <p:spPr>
          <a:xfrm>
            <a:off x="769619" y="3429000"/>
            <a:ext cx="7717800" cy="1409625"/>
          </a:xfrm>
        </p:spPr>
        <p:txBody>
          <a:bodyPr/>
          <a:lstStyle/>
          <a:p>
            <a:pPr marL="152400" indent="0">
              <a:buNone/>
            </a:pPr>
            <a:r>
              <a:rPr lang="en-US" sz="1400" dirty="0"/>
              <a:t>Since the project have been implemented to facilitate users to maintain a healthy diet so once if they start using it and applying to their lives, I’d extend the basic model of my project to a new model. This would consist of maintaining their food charts monthly, yearly and so on. Also using AI I’d make prediction algorithm (doing research ) by judging how much one should consume and make diet charts for them according to their present health.</a:t>
            </a:r>
          </a:p>
          <a:p>
            <a:pPr marL="152400" indent="0">
              <a:buNone/>
            </a:pPr>
            <a:r>
              <a:rPr lang="en-US" sz="1400" dirty="0"/>
              <a:t>Also extend application to make special diet charts for people suffering from various diseases such as Diabetes , Cancer or Heart problems.</a:t>
            </a:r>
          </a:p>
          <a:p>
            <a:pPr marL="152400" indent="0">
              <a:buNone/>
            </a:pPr>
            <a:r>
              <a:rPr lang="en-US" sz="1400" dirty="0"/>
              <a:t>This basic model aims to create awareness among people about their diet that what they are intaking and what they shall include or replace with. I hope that the project would help users maintain their diet and serves it’s purpose.</a:t>
            </a: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2"/>
        <p:cNvGrpSpPr/>
        <p:nvPr/>
      </p:nvGrpSpPr>
      <p:grpSpPr>
        <a:xfrm>
          <a:off x="0" y="0"/>
          <a:ext cx="0" cy="0"/>
          <a:chOff x="0" y="0"/>
          <a:chExt cx="0" cy="0"/>
        </a:xfrm>
      </p:grpSpPr>
      <p:sp>
        <p:nvSpPr>
          <p:cNvPr id="583" name="Google Shape;583;p49"/>
          <p:cNvSpPr txBox="1">
            <a:spLocks noGrp="1"/>
          </p:cNvSpPr>
          <p:nvPr>
            <p:ph type="title"/>
          </p:nvPr>
        </p:nvSpPr>
        <p:spPr>
          <a:xfrm>
            <a:off x="134105" y="478253"/>
            <a:ext cx="3730800" cy="53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584" name="Google Shape;584;p49"/>
          <p:cNvSpPr txBox="1">
            <a:spLocks noGrp="1"/>
          </p:cNvSpPr>
          <p:nvPr>
            <p:ph type="subTitle" idx="1"/>
          </p:nvPr>
        </p:nvSpPr>
        <p:spPr>
          <a:xfrm>
            <a:off x="856440" y="1140652"/>
            <a:ext cx="5231940" cy="3524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truly said word by Lao Tzu that “A journey of a thousand miles begins with a single step.” Everyone who ever lost weight or “got in shape” started on a single day.  That day turned into a second day, a week, a month, and eventually a year.  It didn’t happen overnight and it wasn’t always (or maybe ever) easy.  But, persistence pays off when it comes to health.  And, starting with a single step today—a short walk, some fruit for dessert, or an extra glass of water (not soda)—can pay off and bring you closer to the healthy and fit body you’ve always hoped for. This project make users restrict the</a:t>
            </a:r>
          </a:p>
          <a:p>
            <a:pPr marL="0" lvl="0" indent="0" algn="l" rtl="0">
              <a:spcBef>
                <a:spcPts val="0"/>
              </a:spcBef>
              <a:spcAft>
                <a:spcPts val="0"/>
              </a:spcAft>
              <a:buNone/>
            </a:pPr>
            <a:r>
              <a:rPr lang="en-US" dirty="0"/>
              <a:t>quantity of food they’ll have reduced calorie. Once they start restricting with the quantity, soon they’ll also realize to completely eliminate a bad diet and instead choose for a</a:t>
            </a:r>
          </a:p>
          <a:p>
            <a:pPr marL="0" lvl="0" indent="0" algn="l" rtl="0">
              <a:spcBef>
                <a:spcPts val="0"/>
              </a:spcBef>
              <a:spcAft>
                <a:spcPts val="0"/>
              </a:spcAft>
              <a:buNone/>
            </a:pPr>
            <a:r>
              <a:rPr lang="en-US" dirty="0"/>
              <a:t>healthy diet over and over.</a:t>
            </a:r>
            <a:endParaRPr dirty="0"/>
          </a:p>
        </p:txBody>
      </p:sp>
      <p:grpSp>
        <p:nvGrpSpPr>
          <p:cNvPr id="589" name="Google Shape;589;p49"/>
          <p:cNvGrpSpPr/>
          <p:nvPr/>
        </p:nvGrpSpPr>
        <p:grpSpPr>
          <a:xfrm>
            <a:off x="-12" y="2240550"/>
            <a:ext cx="714384" cy="662400"/>
            <a:chOff x="0" y="539500"/>
            <a:chExt cx="713100" cy="662400"/>
          </a:xfrm>
        </p:grpSpPr>
        <p:sp>
          <p:nvSpPr>
            <p:cNvPr id="590" name="Google Shape;590;p49"/>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9"/>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9"/>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9"/>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1"/>
        <p:cNvGrpSpPr/>
        <p:nvPr/>
      </p:nvGrpSpPr>
      <p:grpSpPr>
        <a:xfrm>
          <a:off x="0" y="0"/>
          <a:ext cx="0" cy="0"/>
          <a:chOff x="0" y="0"/>
          <a:chExt cx="0" cy="0"/>
        </a:xfrm>
      </p:grpSpPr>
      <p:sp>
        <p:nvSpPr>
          <p:cNvPr id="302" name="Google Shape;302;p42"/>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References…</a:t>
            </a:r>
            <a:endParaRPr dirty="0"/>
          </a:p>
        </p:txBody>
      </p:sp>
      <p:cxnSp>
        <p:nvCxnSpPr>
          <p:cNvPr id="307" name="Google Shape;307;p42"/>
          <p:cNvCxnSpPr/>
          <p:nvPr/>
        </p:nvCxnSpPr>
        <p:spPr>
          <a:xfrm>
            <a:off x="724575" y="3141200"/>
            <a:ext cx="7715400" cy="0"/>
          </a:xfrm>
          <a:prstGeom prst="straightConnector1">
            <a:avLst/>
          </a:prstGeom>
          <a:noFill/>
          <a:ln w="9525" cap="flat" cmpd="sng">
            <a:solidFill>
              <a:schemeClr val="lt2"/>
            </a:solidFill>
            <a:prstDash val="solid"/>
            <a:round/>
            <a:headEnd type="none" w="med" len="med"/>
            <a:tailEnd type="none" w="med" len="med"/>
          </a:ln>
        </p:spPr>
      </p:cxnSp>
      <p:sp>
        <p:nvSpPr>
          <p:cNvPr id="308" name="Google Shape;308;p42"/>
          <p:cNvSpPr/>
          <p:nvPr/>
        </p:nvSpPr>
        <p:spPr>
          <a:xfrm>
            <a:off x="1352200" y="2924000"/>
            <a:ext cx="434400" cy="434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2"/>
          <p:cNvSpPr/>
          <p:nvPr/>
        </p:nvSpPr>
        <p:spPr>
          <a:xfrm>
            <a:off x="3352775" y="2924000"/>
            <a:ext cx="434400" cy="43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2"/>
          <p:cNvSpPr/>
          <p:nvPr/>
        </p:nvSpPr>
        <p:spPr>
          <a:xfrm>
            <a:off x="5353350" y="2924000"/>
            <a:ext cx="434400" cy="434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2"/>
          <p:cNvSpPr/>
          <p:nvPr/>
        </p:nvSpPr>
        <p:spPr>
          <a:xfrm>
            <a:off x="7353925" y="2924000"/>
            <a:ext cx="434400" cy="434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 name="Google Shape;312;p42"/>
          <p:cNvCxnSpPr>
            <a:stCxn id="308" idx="0"/>
          </p:cNvCxnSpPr>
          <p:nvPr/>
        </p:nvCxnSpPr>
        <p:spPr>
          <a:xfrm rot="10800000">
            <a:off x="1569400" y="2576600"/>
            <a:ext cx="0" cy="347400"/>
          </a:xfrm>
          <a:prstGeom prst="straightConnector1">
            <a:avLst/>
          </a:prstGeom>
          <a:noFill/>
          <a:ln w="9525" cap="flat" cmpd="sng">
            <a:solidFill>
              <a:schemeClr val="accent3"/>
            </a:solidFill>
            <a:prstDash val="solid"/>
            <a:round/>
            <a:headEnd type="none" w="med" len="med"/>
            <a:tailEnd type="diamond" w="med" len="med"/>
          </a:ln>
        </p:spPr>
      </p:cxnSp>
      <p:cxnSp>
        <p:nvCxnSpPr>
          <p:cNvPr id="313" name="Google Shape;313;p42"/>
          <p:cNvCxnSpPr/>
          <p:nvPr/>
        </p:nvCxnSpPr>
        <p:spPr>
          <a:xfrm rot="10800000">
            <a:off x="3569975" y="2576600"/>
            <a:ext cx="0" cy="347400"/>
          </a:xfrm>
          <a:prstGeom prst="straightConnector1">
            <a:avLst/>
          </a:prstGeom>
          <a:noFill/>
          <a:ln w="9525" cap="flat" cmpd="sng">
            <a:solidFill>
              <a:schemeClr val="accent2"/>
            </a:solidFill>
            <a:prstDash val="solid"/>
            <a:round/>
            <a:headEnd type="none" w="med" len="med"/>
            <a:tailEnd type="diamond" w="med" len="med"/>
          </a:ln>
        </p:spPr>
      </p:cxnSp>
      <p:cxnSp>
        <p:nvCxnSpPr>
          <p:cNvPr id="314" name="Google Shape;314;p42"/>
          <p:cNvCxnSpPr/>
          <p:nvPr/>
        </p:nvCxnSpPr>
        <p:spPr>
          <a:xfrm rot="10800000">
            <a:off x="5570550" y="2576600"/>
            <a:ext cx="0" cy="347400"/>
          </a:xfrm>
          <a:prstGeom prst="straightConnector1">
            <a:avLst/>
          </a:prstGeom>
          <a:noFill/>
          <a:ln w="9525" cap="flat" cmpd="sng">
            <a:solidFill>
              <a:schemeClr val="accent4"/>
            </a:solidFill>
            <a:prstDash val="solid"/>
            <a:round/>
            <a:headEnd type="none" w="med" len="med"/>
            <a:tailEnd type="diamond" w="med" len="med"/>
          </a:ln>
        </p:spPr>
      </p:cxnSp>
      <p:cxnSp>
        <p:nvCxnSpPr>
          <p:cNvPr id="315" name="Google Shape;315;p42"/>
          <p:cNvCxnSpPr/>
          <p:nvPr/>
        </p:nvCxnSpPr>
        <p:spPr>
          <a:xfrm rot="10800000">
            <a:off x="7571125" y="2576600"/>
            <a:ext cx="0" cy="347400"/>
          </a:xfrm>
          <a:prstGeom prst="straightConnector1">
            <a:avLst/>
          </a:prstGeom>
          <a:noFill/>
          <a:ln w="9525" cap="flat" cmpd="sng">
            <a:solidFill>
              <a:schemeClr val="accent5"/>
            </a:solidFill>
            <a:prstDash val="solid"/>
            <a:round/>
            <a:headEnd type="none" w="med" len="med"/>
            <a:tailEnd type="diamond" w="med" len="med"/>
          </a:ln>
        </p:spPr>
      </p:cxnSp>
      <p:sp>
        <p:nvSpPr>
          <p:cNvPr id="21" name="Google Shape;303;p42">
            <a:extLst>
              <a:ext uri="{FF2B5EF4-FFF2-40B4-BE49-F238E27FC236}">
                <a16:creationId xmlns:a16="http://schemas.microsoft.com/office/drawing/2014/main" id="{A1316320-1953-49B9-94C6-35856AA09070}"/>
              </a:ext>
            </a:extLst>
          </p:cNvPr>
          <p:cNvSpPr txBox="1">
            <a:spLocks noGrp="1"/>
          </p:cNvSpPr>
          <p:nvPr>
            <p:ph type="body" idx="4294967295"/>
          </p:nvPr>
        </p:nvSpPr>
        <p:spPr>
          <a:xfrm>
            <a:off x="3708400" y="579888"/>
            <a:ext cx="5070475" cy="2460625"/>
          </a:xfrm>
          <a:prstGeom prst="rect">
            <a:avLst/>
          </a:prstGeom>
        </p:spPr>
        <p:txBody>
          <a:bodyPr spcFirstLastPara="1" wrap="square" lIns="91425" tIns="91425" rIns="91425" bIns="91425" anchor="ctr" anchorCtr="0">
            <a:noAutofit/>
          </a:bodyPr>
          <a:lstStyle/>
          <a:p>
            <a:pPr marL="285750" indent="-285750">
              <a:lnSpc>
                <a:spcPct val="100000"/>
              </a:lnSpc>
            </a:pPr>
            <a:r>
              <a:rPr lang="en-IN" sz="1400" dirty="0">
                <a:hlinkClick r:id="rId4"/>
              </a:rPr>
              <a:t>https://www.w3schools.com/html/html_computercode_elements.asp</a:t>
            </a:r>
            <a:endParaRPr lang="en-IN" sz="1400" dirty="0"/>
          </a:p>
          <a:p>
            <a:pPr marL="285750" indent="-285750">
              <a:lnSpc>
                <a:spcPct val="100000"/>
              </a:lnSpc>
            </a:pPr>
            <a:r>
              <a:rPr lang="en-IN" sz="1400" dirty="0">
                <a:hlinkClick r:id="rId5"/>
              </a:rPr>
              <a:t>https://docs.djangoproject.com/en/4.0/intro/tutorial01/</a:t>
            </a:r>
            <a:endParaRPr lang="en-IN" sz="1400" dirty="0"/>
          </a:p>
          <a:p>
            <a:pPr marL="285750" indent="-285750">
              <a:lnSpc>
                <a:spcPct val="100000"/>
              </a:lnSpc>
            </a:pPr>
            <a:r>
              <a:rPr lang="en-IN" sz="1400" dirty="0">
                <a:hlinkClick r:id="rId6"/>
              </a:rPr>
              <a:t>https://www.w3schools.com/css/</a:t>
            </a:r>
            <a:endParaRPr lang="en-IN" sz="1400" dirty="0"/>
          </a:p>
          <a:p>
            <a:pPr marL="285750" indent="-285750">
              <a:lnSpc>
                <a:spcPct val="100000"/>
              </a:lnSpc>
            </a:pPr>
            <a:r>
              <a:rPr lang="en-IN" sz="1400" dirty="0">
                <a:hlinkClick r:id="rId7"/>
              </a:rPr>
              <a:t>https://visualstudio.microsoft.com/</a:t>
            </a:r>
            <a:endParaRPr lang="en-IN" sz="1400" dirty="0"/>
          </a:p>
          <a:p>
            <a:pPr marL="285750" indent="-285750">
              <a:lnSpc>
                <a:spcPct val="100000"/>
              </a:lnSpc>
            </a:pPr>
            <a:r>
              <a:rPr lang="en-IN" sz="1400" dirty="0"/>
              <a:t>https://www.youtube.com/watch?v=sccLfQ4_u10&amp;list=PLbGui_ZYuhigchy8DTw4pX4duTTpvqlh6</a:t>
            </a:r>
          </a:p>
          <a:p>
            <a:pPr marL="0" lvl="0" indent="0" rtl="0">
              <a:lnSpc>
                <a:spcPct val="100000"/>
              </a:lnSpc>
              <a:spcBef>
                <a:spcPts val="0"/>
              </a:spcBef>
              <a:spcAft>
                <a:spcPts val="0"/>
              </a:spcAft>
              <a:buNone/>
            </a:pPr>
            <a:endParaRPr sz="1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6"/>
        <p:cNvGrpSpPr/>
        <p:nvPr/>
      </p:nvGrpSpPr>
      <p:grpSpPr>
        <a:xfrm>
          <a:off x="0" y="0"/>
          <a:ext cx="0" cy="0"/>
          <a:chOff x="0" y="0"/>
          <a:chExt cx="0" cy="0"/>
        </a:xfrm>
      </p:grpSpPr>
      <p:sp>
        <p:nvSpPr>
          <p:cNvPr id="697" name="Google Shape;697;p53"/>
          <p:cNvSpPr txBox="1">
            <a:spLocks noGrp="1"/>
          </p:cNvSpPr>
          <p:nvPr>
            <p:ph type="title"/>
          </p:nvPr>
        </p:nvSpPr>
        <p:spPr>
          <a:xfrm>
            <a:off x="3970675" y="539488"/>
            <a:ext cx="4460100" cy="125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698" name="Google Shape;698;p53"/>
          <p:cNvSpPr txBox="1">
            <a:spLocks noGrp="1"/>
          </p:cNvSpPr>
          <p:nvPr>
            <p:ph type="body" idx="1"/>
          </p:nvPr>
        </p:nvSpPr>
        <p:spPr>
          <a:xfrm>
            <a:off x="3970675" y="2457000"/>
            <a:ext cx="4460100" cy="97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rupalneema212is025@nitk.edu.in</a:t>
            </a:r>
            <a:endParaRPr dirty="0"/>
          </a:p>
          <a:p>
            <a:pPr marL="0" lvl="0" indent="0" algn="r" rtl="0">
              <a:spcBef>
                <a:spcPts val="0"/>
              </a:spcBef>
              <a:spcAft>
                <a:spcPts val="0"/>
              </a:spcAft>
              <a:buNone/>
            </a:pPr>
            <a:r>
              <a:rPr lang="en" dirty="0"/>
              <a:t>Rupal Neema</a:t>
            </a:r>
          </a:p>
        </p:txBody>
      </p:sp>
      <p:sp>
        <p:nvSpPr>
          <p:cNvPr id="699" name="Google Shape;699;p53"/>
          <p:cNvSpPr txBox="1">
            <a:spLocks noGrp="1"/>
          </p:cNvSpPr>
          <p:nvPr>
            <p:ph type="subTitle" idx="2"/>
          </p:nvPr>
        </p:nvSpPr>
        <p:spPr>
          <a:xfrm>
            <a:off x="3970675" y="1967100"/>
            <a:ext cx="4460100" cy="489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Do you have any questions?</a:t>
            </a:r>
            <a:endParaRPr/>
          </a:p>
        </p:txBody>
      </p:sp>
      <p:sp>
        <p:nvSpPr>
          <p:cNvPr id="2" name="Rectangle 1">
            <a:extLst>
              <a:ext uri="{FF2B5EF4-FFF2-40B4-BE49-F238E27FC236}">
                <a16:creationId xmlns:a16="http://schemas.microsoft.com/office/drawing/2014/main" id="{E06B60EA-B8F3-41DC-97C3-D1F196992EF9}"/>
              </a:ext>
            </a:extLst>
          </p:cNvPr>
          <p:cNvSpPr/>
          <p:nvPr/>
        </p:nvSpPr>
        <p:spPr>
          <a:xfrm>
            <a:off x="3101340" y="3917100"/>
            <a:ext cx="5524500" cy="3352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8"/>
        <p:cNvGrpSpPr/>
        <p:nvPr/>
      </p:nvGrpSpPr>
      <p:grpSpPr>
        <a:xfrm>
          <a:off x="0" y="0"/>
          <a:ext cx="0" cy="0"/>
          <a:chOff x="0" y="0"/>
          <a:chExt cx="0" cy="0"/>
        </a:xfrm>
      </p:grpSpPr>
      <p:sp>
        <p:nvSpPr>
          <p:cNvPr id="149" name="Google Shape;149;p31"/>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
        <p:nvSpPr>
          <p:cNvPr id="2" name="Text Placeholder 1">
            <a:extLst>
              <a:ext uri="{FF2B5EF4-FFF2-40B4-BE49-F238E27FC236}">
                <a16:creationId xmlns:a16="http://schemas.microsoft.com/office/drawing/2014/main" id="{0763174D-4F97-4C40-9936-81D3B7322F9A}"/>
              </a:ext>
            </a:extLst>
          </p:cNvPr>
          <p:cNvSpPr>
            <a:spLocks noGrp="1"/>
          </p:cNvSpPr>
          <p:nvPr>
            <p:ph type="body" idx="1"/>
          </p:nvPr>
        </p:nvSpPr>
        <p:spPr>
          <a:xfrm>
            <a:off x="560825" y="133425"/>
            <a:ext cx="7717800" cy="3441600"/>
          </a:xfrm>
        </p:spPr>
        <p:txBody>
          <a:bodyPr/>
          <a:lstStyle/>
          <a:p>
            <a:r>
              <a:rPr lang="en-US" dirty="0"/>
              <a:t>Calorie is a unit of energy that calculates how much energy food is required by a body. The amount of calories in food provides you energy, nutrients, proteins, carbohydrates and fats to fuel your body. When you eat food, your body turns the food into fuel, burning it to produce calories. If you’re at desirable body weight and have plenty of energy, your calories in food intake are probably okay. But when it exceeds it not only start to create physical problems but also increases levels of stress and anxiety.</a:t>
            </a:r>
          </a:p>
          <a:p>
            <a:r>
              <a:rPr lang="en-US" dirty="0"/>
              <a:t>Calories are part of our daily life and we want to consume it in not more than required amount, so here I have created a web application for all those people who needs to keep a check of their health or diet for one or the other issue.</a:t>
            </a:r>
            <a:endParaRPr lang="en-IN" dirty="0"/>
          </a:p>
        </p:txBody>
      </p:sp>
      <p:grpSp>
        <p:nvGrpSpPr>
          <p:cNvPr id="151" name="Google Shape;151;p31"/>
          <p:cNvGrpSpPr/>
          <p:nvPr/>
        </p:nvGrpSpPr>
        <p:grpSpPr>
          <a:xfrm>
            <a:off x="-12" y="539500"/>
            <a:ext cx="714384" cy="662400"/>
            <a:chOff x="0" y="539500"/>
            <a:chExt cx="713100" cy="662400"/>
          </a:xfrm>
        </p:grpSpPr>
        <p:sp>
          <p:nvSpPr>
            <p:cNvPr id="152" name="Google Shape;152;p31"/>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1"/>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1"/>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1"/>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31"/>
          <p:cNvGrpSpPr/>
          <p:nvPr/>
        </p:nvGrpSpPr>
        <p:grpSpPr>
          <a:xfrm>
            <a:off x="8430713" y="539500"/>
            <a:ext cx="714384" cy="662400"/>
            <a:chOff x="0" y="539500"/>
            <a:chExt cx="713100" cy="662400"/>
          </a:xfrm>
        </p:grpSpPr>
        <p:sp>
          <p:nvSpPr>
            <p:cNvPr id="157" name="Google Shape;157;p31"/>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1"/>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1"/>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1"/>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30"/>
          <p:cNvSpPr txBox="1">
            <a:spLocks noGrp="1"/>
          </p:cNvSpPr>
          <p:nvPr>
            <p:ph type="title"/>
          </p:nvPr>
        </p:nvSpPr>
        <p:spPr>
          <a:xfrm>
            <a:off x="713225" y="539500"/>
            <a:ext cx="7717800" cy="50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a:t>
            </a:r>
            <a:endParaRPr dirty="0"/>
          </a:p>
        </p:txBody>
      </p:sp>
      <p:sp>
        <p:nvSpPr>
          <p:cNvPr id="139" name="Google Shape;139;p30"/>
          <p:cNvSpPr txBox="1">
            <a:spLocks noGrp="1"/>
          </p:cNvSpPr>
          <p:nvPr>
            <p:ph type="body" idx="1"/>
          </p:nvPr>
        </p:nvSpPr>
        <p:spPr>
          <a:xfrm>
            <a:off x="713225" y="1162125"/>
            <a:ext cx="7717800" cy="344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endParaRPr dirty="0"/>
          </a:p>
          <a:p>
            <a:pPr marL="0" lvl="0" indent="0" algn="l" rtl="0">
              <a:spcBef>
                <a:spcPts val="0"/>
              </a:spcBef>
              <a:spcAft>
                <a:spcPts val="0"/>
              </a:spcAft>
              <a:buNone/>
            </a:pPr>
            <a:endParaRPr dirty="0"/>
          </a:p>
          <a:p>
            <a:pPr marL="457200" lvl="0" indent="-304800" algn="l" rtl="0">
              <a:spcBef>
                <a:spcPts val="0"/>
              </a:spcBef>
              <a:spcAft>
                <a:spcPts val="0"/>
              </a:spcAft>
              <a:buClr>
                <a:schemeClr val="dk2"/>
              </a:buClr>
              <a:buSzPts val="1200"/>
              <a:buAutoNum type="arabicPeriod"/>
            </a:pPr>
            <a:r>
              <a:rPr lang="en-US" sz="2400" dirty="0"/>
              <a:t>What is Calorie Counter?</a:t>
            </a:r>
            <a:endParaRPr sz="2400" dirty="0"/>
          </a:p>
          <a:p>
            <a:pPr marL="457200" lvl="0" indent="-304800" algn="l" rtl="0">
              <a:spcBef>
                <a:spcPts val="0"/>
              </a:spcBef>
              <a:spcAft>
                <a:spcPts val="0"/>
              </a:spcAft>
              <a:buClr>
                <a:schemeClr val="dk2"/>
              </a:buClr>
              <a:buSzPts val="1200"/>
              <a:buAutoNum type="arabicPeriod"/>
            </a:pPr>
            <a:r>
              <a:rPr lang="en-US" sz="2400" dirty="0"/>
              <a:t>Goal Of Calorie Counter.</a:t>
            </a:r>
            <a:endParaRPr sz="2400" dirty="0"/>
          </a:p>
          <a:p>
            <a:pPr marL="457200" lvl="0" indent="-304800" algn="l" rtl="0">
              <a:spcBef>
                <a:spcPts val="0"/>
              </a:spcBef>
              <a:spcAft>
                <a:spcPts val="0"/>
              </a:spcAft>
              <a:buClr>
                <a:schemeClr val="dk2"/>
              </a:buClr>
              <a:buSzPts val="1200"/>
              <a:buAutoNum type="arabicPeriod"/>
            </a:pPr>
            <a:r>
              <a:rPr lang="en-US" sz="2400" dirty="0"/>
              <a:t>What Is BMI?</a:t>
            </a:r>
          </a:p>
          <a:p>
            <a:pPr marL="457200" lvl="0" indent="-304800" algn="l" rtl="0">
              <a:spcBef>
                <a:spcPts val="0"/>
              </a:spcBef>
              <a:spcAft>
                <a:spcPts val="0"/>
              </a:spcAft>
              <a:buClr>
                <a:schemeClr val="dk2"/>
              </a:buClr>
              <a:buSzPts val="1200"/>
              <a:buAutoNum type="arabicPeriod"/>
            </a:pPr>
            <a:r>
              <a:rPr lang="en-US" sz="2400" dirty="0"/>
              <a:t>Implementation Details.</a:t>
            </a:r>
            <a:endParaRPr sz="2400" dirty="0"/>
          </a:p>
          <a:p>
            <a:pPr marL="457200" lvl="0" indent="-304800" algn="l" rtl="0">
              <a:spcBef>
                <a:spcPts val="0"/>
              </a:spcBef>
              <a:spcAft>
                <a:spcPts val="0"/>
              </a:spcAft>
              <a:buClr>
                <a:schemeClr val="dk2"/>
              </a:buClr>
              <a:buSzPts val="1200"/>
              <a:buAutoNum type="arabicPeriod"/>
            </a:pPr>
            <a:r>
              <a:rPr lang="en-US" sz="2400" dirty="0">
                <a:solidFill>
                  <a:schemeClr val="hlink"/>
                </a:solidFill>
              </a:rPr>
              <a:t>Structure of Project</a:t>
            </a:r>
          </a:p>
          <a:p>
            <a:pPr marL="457200" lvl="0" indent="-304800" algn="l" rtl="0">
              <a:spcBef>
                <a:spcPts val="0"/>
              </a:spcBef>
              <a:spcAft>
                <a:spcPts val="0"/>
              </a:spcAft>
              <a:buClr>
                <a:schemeClr val="dk2"/>
              </a:buClr>
              <a:buSzPts val="1200"/>
              <a:buAutoNum type="arabicPeriod"/>
            </a:pPr>
            <a:r>
              <a:rPr lang="en-US" sz="2400" dirty="0">
                <a:solidFill>
                  <a:schemeClr val="hlink"/>
                </a:solidFill>
              </a:rPr>
              <a:t>Future-works</a:t>
            </a:r>
            <a:endParaRPr sz="2400" dirty="0"/>
          </a:p>
          <a:p>
            <a:pPr marL="457200" lvl="0" indent="-304800" algn="l" rtl="0">
              <a:spcBef>
                <a:spcPts val="0"/>
              </a:spcBef>
              <a:spcAft>
                <a:spcPts val="0"/>
              </a:spcAft>
              <a:buClr>
                <a:schemeClr val="dk2"/>
              </a:buClr>
              <a:buSzPts val="1200"/>
              <a:buAutoNum type="arabicPeriod"/>
            </a:pPr>
            <a:r>
              <a:rPr lang="en-US" sz="2400" dirty="0"/>
              <a:t>Conclusion</a:t>
            </a:r>
          </a:p>
          <a:p>
            <a:pPr marL="457200" lvl="0" indent="-304800" algn="l" rtl="0">
              <a:spcBef>
                <a:spcPts val="0"/>
              </a:spcBef>
              <a:spcAft>
                <a:spcPts val="0"/>
              </a:spcAft>
              <a:buClr>
                <a:schemeClr val="dk2"/>
              </a:buClr>
              <a:buSzPts val="1200"/>
              <a:buAutoNum type="arabicPeriod"/>
            </a:pPr>
            <a:r>
              <a:rPr lang="en-US" sz="2400" dirty="0"/>
              <a:t>References</a:t>
            </a:r>
            <a:endParaRPr sz="2400" dirty="0"/>
          </a:p>
          <a:p>
            <a:pPr marL="0" lvl="0" indent="0" algn="l" rtl="0">
              <a:spcBef>
                <a:spcPts val="0"/>
              </a:spcBef>
              <a:spcAft>
                <a:spcPts val="0"/>
              </a:spcAft>
              <a:buNone/>
            </a:pPr>
            <a:endParaRPr dirty="0"/>
          </a:p>
        </p:txBody>
      </p:sp>
      <p:grpSp>
        <p:nvGrpSpPr>
          <p:cNvPr id="140" name="Google Shape;140;p30"/>
          <p:cNvGrpSpPr/>
          <p:nvPr/>
        </p:nvGrpSpPr>
        <p:grpSpPr>
          <a:xfrm>
            <a:off x="8430763" y="539500"/>
            <a:ext cx="714384" cy="662400"/>
            <a:chOff x="0" y="539500"/>
            <a:chExt cx="713100" cy="662400"/>
          </a:xfrm>
        </p:grpSpPr>
        <p:sp>
          <p:nvSpPr>
            <p:cNvPr id="141" name="Google Shape;141;p30"/>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0"/>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0"/>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0"/>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sp>
        <p:nvSpPr>
          <p:cNvPr id="165" name="Google Shape;165;p32"/>
          <p:cNvSpPr txBox="1">
            <a:spLocks noGrp="1"/>
          </p:cNvSpPr>
          <p:nvPr>
            <p:ph type="title" idx="4294967295"/>
          </p:nvPr>
        </p:nvSpPr>
        <p:spPr>
          <a:xfrm>
            <a:off x="4319905" y="0"/>
            <a:ext cx="3863975" cy="741363"/>
          </a:xfrm>
        </p:spPr>
        <p:txBody>
          <a:bodyPr spcFirstLastPara="1" wrap="square" lIns="91425" tIns="91425" rIns="91425" bIns="91425" anchor="ctr" anchorCtr="0">
            <a:noAutofit/>
          </a:bodyPr>
          <a:lstStyle/>
          <a:p>
            <a:pPr lvl="0"/>
            <a:r>
              <a:rPr lang="en-US" dirty="0"/>
              <a:t>Calorie Counter?</a:t>
            </a:r>
          </a:p>
        </p:txBody>
      </p:sp>
      <p:sp>
        <p:nvSpPr>
          <p:cNvPr id="175" name="Google Shape;175;p32"/>
          <p:cNvSpPr txBox="1">
            <a:spLocks noGrp="1"/>
          </p:cNvSpPr>
          <p:nvPr>
            <p:ph type="title" idx="4294967295"/>
          </p:nvPr>
        </p:nvSpPr>
        <p:spPr>
          <a:xfrm>
            <a:off x="4221480" y="741363"/>
            <a:ext cx="4739640" cy="4120197"/>
          </a:xfrm>
        </p:spPr>
        <p:txBody>
          <a:bodyPr spcFirstLastPara="1" wrap="square" lIns="91425" tIns="91425" rIns="91425" bIns="91425" anchor="ctr" anchorCtr="0">
            <a:noAutofit/>
          </a:bodyPr>
          <a:lstStyle/>
          <a:p>
            <a:pPr lvl="0"/>
            <a:r>
              <a:rPr lang="en" sz="2000" dirty="0"/>
              <a:t>Calorie Counter is a web-application that tracks for user consumed calories. User inputs for their BMI(Body Mass Index) values and then the meals or food items they have consumed during the course of the day and Calorie Counter averages the calories required by the body using BMI values.</a:t>
            </a:r>
            <a:br>
              <a:rPr lang="en" sz="2000" dirty="0"/>
            </a:br>
            <a:r>
              <a:rPr lang="en" sz="2000" dirty="0"/>
              <a:t>The counter also display for proteins,fats and carbohydrates intake along with the calories consumed by a user. </a:t>
            </a:r>
          </a:p>
        </p:txBody>
      </p:sp>
      <p:pic>
        <p:nvPicPr>
          <p:cNvPr id="178" name="Google Shape;178;p32" descr="Table of contents"/>
          <p:cNvPicPr preferRelativeResize="0"/>
          <p:nvPr/>
        </p:nvPicPr>
        <p:blipFill rotWithShape="1">
          <a:blip r:embed="rId3">
            <a:alphaModFix/>
          </a:blip>
          <a:srcRect t="8548" b="8539"/>
          <a:stretch/>
        </p:blipFill>
        <p:spPr>
          <a:xfrm>
            <a:off x="0" y="0"/>
            <a:ext cx="40209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6"/>
        <p:cNvGrpSpPr/>
        <p:nvPr/>
      </p:nvGrpSpPr>
      <p:grpSpPr>
        <a:xfrm>
          <a:off x="0" y="0"/>
          <a:ext cx="0" cy="0"/>
          <a:chOff x="0" y="0"/>
          <a:chExt cx="0" cy="0"/>
        </a:xfrm>
      </p:grpSpPr>
      <p:sp>
        <p:nvSpPr>
          <p:cNvPr id="188" name="Google Shape;188;p33"/>
          <p:cNvSpPr txBox="1">
            <a:spLocks noGrp="1"/>
          </p:cNvSpPr>
          <p:nvPr>
            <p:ph type="subTitle" idx="1"/>
          </p:nvPr>
        </p:nvSpPr>
        <p:spPr>
          <a:xfrm>
            <a:off x="948416" y="1891120"/>
            <a:ext cx="8195584" cy="33299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goal of the project is to put in place new solutions for all the fit freaks along with the people suffering from diseases or who wants to keep a check on their diet as per the end user expectations, so that the accuracy speedup and digitalization of the system will be enhanced.</a:t>
            </a:r>
          </a:p>
          <a:p>
            <a:pPr marL="0" lvl="0" indent="0" algn="ctr" rtl="0">
              <a:spcBef>
                <a:spcPts val="0"/>
              </a:spcBef>
              <a:spcAft>
                <a:spcPts val="0"/>
              </a:spcAft>
              <a:buNone/>
            </a:pPr>
            <a:r>
              <a:rPr lang="en-US" dirty="0"/>
              <a:t>It provide an efficient system for keeping a check on Health and calorie consumption and provide a simpler interface which is easy to operate on. </a:t>
            </a:r>
          </a:p>
          <a:p>
            <a:pPr marL="0" lvl="0" indent="0" algn="ctr" rtl="0">
              <a:spcBef>
                <a:spcPts val="0"/>
              </a:spcBef>
              <a:spcAft>
                <a:spcPts val="0"/>
              </a:spcAft>
              <a:buNone/>
            </a:pPr>
            <a:r>
              <a:rPr lang="en-US" dirty="0"/>
              <a:t>Since health is one of major concern in everyone’s life, and people these days relies more on technologies available to them such as pulse checker, my project aims to serve the purpose. It would help an individual to make a proper decision on food intake. It might serve as a warning to an individual too and he might not consume it thereby preventing any kind of mishap.</a:t>
            </a:r>
            <a:endParaRPr dirty="0"/>
          </a:p>
        </p:txBody>
      </p:sp>
      <p:sp>
        <p:nvSpPr>
          <p:cNvPr id="189" name="Google Shape;189;p33"/>
          <p:cNvSpPr txBox="1">
            <a:spLocks noGrp="1"/>
          </p:cNvSpPr>
          <p:nvPr>
            <p:ph type="title" idx="2"/>
          </p:nvPr>
        </p:nvSpPr>
        <p:spPr>
          <a:xfrm>
            <a:off x="2442905" y="1187200"/>
            <a:ext cx="5455500" cy="78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Goal…</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1528565" y="615700"/>
            <a:ext cx="3558600"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BMI(Body Mass Index)</a:t>
            </a:r>
            <a:endParaRPr dirty="0"/>
          </a:p>
        </p:txBody>
      </p:sp>
      <p:sp>
        <p:nvSpPr>
          <p:cNvPr id="195" name="Google Shape;195;p34"/>
          <p:cNvSpPr txBox="1">
            <a:spLocks noGrp="1"/>
          </p:cNvSpPr>
          <p:nvPr>
            <p:ph type="body" idx="1"/>
          </p:nvPr>
        </p:nvSpPr>
        <p:spPr>
          <a:xfrm>
            <a:off x="502919" y="1382400"/>
            <a:ext cx="3540365" cy="3221600"/>
          </a:xfrm>
          <a:prstGeom prst="rect">
            <a:avLst/>
          </a:prstGeom>
        </p:spPr>
        <p:txBody>
          <a:bodyPr spcFirstLastPara="1" wrap="square" lIns="91425" tIns="91425" rIns="91425" bIns="91425" anchor="ctr" anchorCtr="0">
            <a:noAutofit/>
          </a:bodyPr>
          <a:lstStyle/>
          <a:p>
            <a:pPr marL="114300" indent="0" algn="l">
              <a:buNone/>
            </a:pPr>
            <a:endParaRPr lang="en-US" b="0" i="0" dirty="0">
              <a:solidFill>
                <a:srgbClr val="333333"/>
              </a:solidFill>
              <a:effectLst/>
              <a:latin typeface="open-sans"/>
            </a:endParaRPr>
          </a:p>
          <a:p>
            <a:pPr marL="114300" indent="0" algn="l">
              <a:buNone/>
            </a:pPr>
            <a:r>
              <a:rPr lang="en-US" b="0" i="0" dirty="0">
                <a:solidFill>
                  <a:srgbClr val="333333"/>
                </a:solidFill>
                <a:effectLst/>
                <a:latin typeface="open-sans"/>
              </a:rPr>
              <a:t>Body Mass Index (BMI) is a measurement of a person’s weight with respect to his or her height. BMI, correlates with total body fat. This means that as the BMI score increases, so does a person’s total body fat. BMI is an indicator of total body fat in many individuals. Thus it is considered as an indicator of health risk.</a:t>
            </a:r>
          </a:p>
          <a:p>
            <a:pPr marL="0" lvl="0" indent="0" algn="l" rtl="0">
              <a:lnSpc>
                <a:spcPct val="100000"/>
              </a:lnSpc>
              <a:spcBef>
                <a:spcPts val="0"/>
              </a:spcBef>
              <a:spcAft>
                <a:spcPts val="0"/>
              </a:spcAft>
              <a:buNone/>
            </a:pPr>
            <a:endParaRPr dirty="0"/>
          </a:p>
        </p:txBody>
      </p:sp>
      <p:pic>
        <p:nvPicPr>
          <p:cNvPr id="196" name="Google Shape;196;p34" descr="quotes"/>
          <p:cNvPicPr preferRelativeResize="0"/>
          <p:nvPr/>
        </p:nvPicPr>
        <p:blipFill rotWithShape="1">
          <a:blip r:embed="rId3">
            <a:alphaModFix/>
          </a:blip>
          <a:srcRect t="6017" b="6008"/>
          <a:stretch/>
        </p:blipFill>
        <p:spPr>
          <a:xfrm>
            <a:off x="4813000" y="0"/>
            <a:ext cx="4330974" cy="5143500"/>
          </a:xfrm>
          <a:prstGeom prst="rect">
            <a:avLst/>
          </a:prstGeom>
          <a:noFill/>
          <a:ln>
            <a:noFill/>
          </a:ln>
        </p:spPr>
      </p:pic>
      <p:grpSp>
        <p:nvGrpSpPr>
          <p:cNvPr id="197" name="Google Shape;197;p34"/>
          <p:cNvGrpSpPr/>
          <p:nvPr/>
        </p:nvGrpSpPr>
        <p:grpSpPr>
          <a:xfrm rot="-5400000">
            <a:off x="348300" y="191200"/>
            <a:ext cx="662400" cy="1359000"/>
            <a:chOff x="840225" y="0"/>
            <a:chExt cx="662400" cy="1359000"/>
          </a:xfrm>
        </p:grpSpPr>
        <p:sp>
          <p:nvSpPr>
            <p:cNvPr id="198" name="Google Shape;198;p34"/>
            <p:cNvSpPr/>
            <p:nvPr/>
          </p:nvSpPr>
          <p:spPr>
            <a:xfrm rot="5400000">
              <a:off x="395125" y="638700"/>
              <a:ext cx="13590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rot="5400000">
              <a:off x="588725" y="638700"/>
              <a:ext cx="13590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4"/>
            <p:cNvSpPr/>
            <p:nvPr/>
          </p:nvSpPr>
          <p:spPr>
            <a:xfrm rot="5400000">
              <a:off x="201525" y="638700"/>
              <a:ext cx="13590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4"/>
            <p:cNvSpPr/>
            <p:nvPr/>
          </p:nvSpPr>
          <p:spPr>
            <a:xfrm rot="5400000">
              <a:off x="782325" y="638700"/>
              <a:ext cx="13590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5"/>
          <p:cNvSpPr txBox="1">
            <a:spLocks noGrp="1"/>
          </p:cNvSpPr>
          <p:nvPr>
            <p:ph type="title"/>
          </p:nvPr>
        </p:nvSpPr>
        <p:spPr>
          <a:xfrm>
            <a:off x="140760" y="458541"/>
            <a:ext cx="3577800" cy="119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Implementation</a:t>
            </a:r>
            <a:br>
              <a:rPr lang="en" dirty="0"/>
            </a:br>
            <a:r>
              <a:rPr lang="en" dirty="0"/>
              <a:t>Details:</a:t>
            </a:r>
            <a:endParaRPr dirty="0"/>
          </a:p>
        </p:txBody>
      </p:sp>
      <p:sp>
        <p:nvSpPr>
          <p:cNvPr id="207" name="Google Shape;207;p35"/>
          <p:cNvSpPr txBox="1">
            <a:spLocks noGrp="1"/>
          </p:cNvSpPr>
          <p:nvPr>
            <p:ph type="body" idx="1"/>
          </p:nvPr>
        </p:nvSpPr>
        <p:spPr>
          <a:xfrm>
            <a:off x="3444240" y="129540"/>
            <a:ext cx="4712215" cy="291178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457200" lvl="0" indent="-317500" algn="l" rtl="0">
              <a:spcBef>
                <a:spcPts val="1200"/>
              </a:spcBef>
              <a:spcAft>
                <a:spcPts val="0"/>
              </a:spcAft>
              <a:buSzPts val="1400"/>
              <a:buChar char="●"/>
            </a:pPr>
            <a:r>
              <a:rPr lang="en-IN" dirty="0"/>
              <a:t>Backend Coding : Python and Django </a:t>
            </a:r>
          </a:p>
          <a:p>
            <a:pPr marL="457200" lvl="0" indent="-317500" algn="l" rtl="0">
              <a:spcBef>
                <a:spcPts val="0"/>
              </a:spcBef>
              <a:spcAft>
                <a:spcPts val="0"/>
              </a:spcAft>
              <a:buSzPts val="1400"/>
              <a:buChar char="●"/>
            </a:pPr>
            <a:r>
              <a:rPr lang="en-US" dirty="0"/>
              <a:t>Database : DB-SQLite</a:t>
            </a:r>
            <a:endParaRPr dirty="0"/>
          </a:p>
          <a:p>
            <a:pPr marL="457200" lvl="0" indent="-317500" algn="l" rtl="0">
              <a:spcBef>
                <a:spcPts val="0"/>
              </a:spcBef>
              <a:spcAft>
                <a:spcPts val="0"/>
              </a:spcAft>
              <a:buSzPts val="1400"/>
              <a:buChar char="●"/>
            </a:pPr>
            <a:r>
              <a:rPr lang="en" dirty="0"/>
              <a:t>Frontend : HTML,CSS</a:t>
            </a:r>
          </a:p>
          <a:p>
            <a:pPr marL="457200" lvl="0" indent="-317500" algn="l" rtl="0">
              <a:spcBef>
                <a:spcPts val="0"/>
              </a:spcBef>
              <a:spcAft>
                <a:spcPts val="0"/>
              </a:spcAft>
              <a:buSzPts val="1400"/>
              <a:buChar char="●"/>
            </a:pPr>
            <a:r>
              <a:rPr lang="en" dirty="0"/>
              <a:t>Softwares used :Visual Studio (Django Code), Brackets(HTML Code) , Google Chrome (127.0.0.1:8000)</a:t>
            </a:r>
          </a:p>
          <a:p>
            <a:pPr marL="457200" lvl="0" indent="-317500" algn="l" rtl="0">
              <a:spcBef>
                <a:spcPts val="0"/>
              </a:spcBef>
              <a:spcAft>
                <a:spcPts val="0"/>
              </a:spcAft>
              <a:buSzPts val="1400"/>
              <a:buChar char="●"/>
            </a:pPr>
            <a:r>
              <a:rPr lang="en" dirty="0"/>
              <a:t>OS used : Windows-10 (64 bit) created virtual environment for code (Django requirement) and browser to run upon. </a:t>
            </a:r>
            <a:endParaRPr dirty="0"/>
          </a:p>
        </p:txBody>
      </p:sp>
      <p:grpSp>
        <p:nvGrpSpPr>
          <p:cNvPr id="208" name="Google Shape;208;p35"/>
          <p:cNvGrpSpPr/>
          <p:nvPr/>
        </p:nvGrpSpPr>
        <p:grpSpPr>
          <a:xfrm>
            <a:off x="8439550" y="539500"/>
            <a:ext cx="704069" cy="662400"/>
            <a:chOff x="6613200" y="2209125"/>
            <a:chExt cx="2530800" cy="662400"/>
          </a:xfrm>
        </p:grpSpPr>
        <p:sp>
          <p:nvSpPr>
            <p:cNvPr id="209" name="Google Shape;209;p35"/>
            <p:cNvSpPr/>
            <p:nvPr/>
          </p:nvSpPr>
          <p:spPr>
            <a:xfrm rot="10800000">
              <a:off x="6613200" y="2402725"/>
              <a:ext cx="25308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rot="10800000">
              <a:off x="6613200" y="2596325"/>
              <a:ext cx="25308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rot="10800000">
              <a:off x="6613200" y="2209125"/>
              <a:ext cx="25308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rot="10800000">
              <a:off x="6613200" y="2789925"/>
              <a:ext cx="25308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3" name="Google Shape;213;p35" descr="Title and text with bullets"/>
          <p:cNvPicPr preferRelativeResize="0"/>
          <p:nvPr/>
        </p:nvPicPr>
        <p:blipFill>
          <a:blip r:embed="rId3">
            <a:alphaModFix/>
          </a:blip>
          <a:stretch>
            <a:fillRect/>
          </a:stretch>
        </p:blipFill>
        <p:spPr>
          <a:xfrm>
            <a:off x="0" y="3238500"/>
            <a:ext cx="9144000" cy="1905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40"/>
          <p:cNvSpPr txBox="1">
            <a:spLocks noGrp="1"/>
          </p:cNvSpPr>
          <p:nvPr>
            <p:ph type="title"/>
          </p:nvPr>
        </p:nvSpPr>
        <p:spPr>
          <a:xfrm>
            <a:off x="4959595" y="1796800"/>
            <a:ext cx="4126500" cy="290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Structure of Project</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522725" y="0"/>
            <a:ext cx="77178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Home Page</a:t>
            </a:r>
            <a:endParaRPr dirty="0"/>
          </a:p>
        </p:txBody>
      </p:sp>
      <p:sp>
        <p:nvSpPr>
          <p:cNvPr id="220" name="Google Shape;220;p36"/>
          <p:cNvSpPr txBox="1">
            <a:spLocks noGrp="1"/>
          </p:cNvSpPr>
          <p:nvPr>
            <p:ph type="body" idx="1"/>
          </p:nvPr>
        </p:nvSpPr>
        <p:spPr>
          <a:xfrm>
            <a:off x="713243" y="3997040"/>
            <a:ext cx="7094459" cy="100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above image is a display of Home page of  Calorie Counter application. That is this is the initial display to a user. It consist of 4 buttons on the top one for itself i.e. Home page. Next button is About Calorie Counter which gives the basic description about website to a user. Another button is for Sign-in where an interested user register or authenticate itself then Last button is for Contact , if in case any user have any queries or issues regarding application can contact.</a:t>
            </a:r>
            <a:endParaRPr dirty="0"/>
          </a:p>
        </p:txBody>
      </p:sp>
      <p:grpSp>
        <p:nvGrpSpPr>
          <p:cNvPr id="223" name="Google Shape;223;p36"/>
          <p:cNvGrpSpPr/>
          <p:nvPr/>
        </p:nvGrpSpPr>
        <p:grpSpPr>
          <a:xfrm>
            <a:off x="0" y="1749825"/>
            <a:ext cx="713243" cy="662400"/>
            <a:chOff x="0" y="539500"/>
            <a:chExt cx="713100" cy="662400"/>
          </a:xfrm>
        </p:grpSpPr>
        <p:sp>
          <p:nvSpPr>
            <p:cNvPr id="224" name="Google Shape;224;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6"/>
          <p:cNvGrpSpPr/>
          <p:nvPr/>
        </p:nvGrpSpPr>
        <p:grpSpPr>
          <a:xfrm>
            <a:off x="8430751" y="1749825"/>
            <a:ext cx="713243" cy="662400"/>
            <a:chOff x="0" y="539500"/>
            <a:chExt cx="713100" cy="662400"/>
          </a:xfrm>
        </p:grpSpPr>
        <p:sp>
          <p:nvSpPr>
            <p:cNvPr id="231" name="Google Shape;231;p36"/>
            <p:cNvSpPr/>
            <p:nvPr/>
          </p:nvSpPr>
          <p:spPr>
            <a:xfrm>
              <a:off x="0" y="926700"/>
              <a:ext cx="713100" cy="81600"/>
            </a:xfrm>
            <a:prstGeom prst="rect">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6"/>
            <p:cNvSpPr/>
            <p:nvPr/>
          </p:nvSpPr>
          <p:spPr>
            <a:xfrm>
              <a:off x="0" y="733100"/>
              <a:ext cx="713100" cy="81600"/>
            </a:xfrm>
            <a:prstGeom prst="rect">
              <a:avLst/>
            </a:prstGeom>
            <a:solidFill>
              <a:srgbClr val="FE7F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6"/>
            <p:cNvSpPr/>
            <p:nvPr/>
          </p:nvSpPr>
          <p:spPr>
            <a:xfrm>
              <a:off x="0" y="1120300"/>
              <a:ext cx="713100" cy="81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a:off x="0" y="539500"/>
              <a:ext cx="713100" cy="81600"/>
            </a:xfrm>
            <a:prstGeom prst="rect">
              <a:avLst/>
            </a:prstGeom>
            <a:solidFill>
              <a:srgbClr val="EF47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5B1A797A-1A93-4A3D-BF48-7DE42EF9DB01}"/>
              </a:ext>
            </a:extLst>
          </p:cNvPr>
          <p:cNvPicPr>
            <a:picLocks noChangeAspect="1"/>
          </p:cNvPicPr>
          <p:nvPr/>
        </p:nvPicPr>
        <p:blipFill rotWithShape="1">
          <a:blip r:embed="rId3"/>
          <a:srcRect l="253" t="5536" r="1656" b="5435"/>
          <a:stretch/>
        </p:blipFill>
        <p:spPr>
          <a:xfrm>
            <a:off x="1190192" y="459890"/>
            <a:ext cx="6570000" cy="3354270"/>
          </a:xfrm>
          <a:prstGeom prst="rect">
            <a:avLst/>
          </a:prstGeom>
        </p:spPr>
      </p:pic>
    </p:spTree>
  </p:cSld>
  <p:clrMapOvr>
    <a:masterClrMapping/>
  </p:clrMapOvr>
</p:sld>
</file>

<file path=ppt/theme/theme1.xml><?xml version="1.0" encoding="utf-8"?>
<a:theme xmlns:a="http://schemas.openxmlformats.org/drawingml/2006/main" name="Eat a Rainbow by Slidesgo">
  <a:themeElements>
    <a:clrScheme name="Simple Light">
      <a:dk1>
        <a:srgbClr val="38761D"/>
      </a:dk1>
      <a:lt1>
        <a:srgbClr val="FFFFFF"/>
      </a:lt1>
      <a:dk2>
        <a:srgbClr val="38761D"/>
      </a:dk2>
      <a:lt2>
        <a:srgbClr val="434343"/>
      </a:lt2>
      <a:accent1>
        <a:srgbClr val="93C47D"/>
      </a:accent1>
      <a:accent2>
        <a:srgbClr val="FE7F2D"/>
      </a:accent2>
      <a:accent3>
        <a:srgbClr val="EF476F"/>
      </a:accent3>
      <a:accent4>
        <a:srgbClr val="6AA84F"/>
      </a:accent4>
      <a:accent5>
        <a:srgbClr val="0097A7"/>
      </a:accent5>
      <a:accent6>
        <a:srgbClr val="B6D7A8"/>
      </a:accent6>
      <a:hlink>
        <a:srgbClr val="3876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1251</Words>
  <Application>Microsoft Office PowerPoint</Application>
  <PresentationFormat>On-screen Show (16:9)</PresentationFormat>
  <Paragraphs>61</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Lato</vt:lpstr>
      <vt:lpstr>Kreon</vt:lpstr>
      <vt:lpstr>Arial</vt:lpstr>
      <vt:lpstr>open-sans</vt:lpstr>
      <vt:lpstr>Eat a Rainbow by Slidesgo</vt:lpstr>
      <vt:lpstr>Calorie Counter</vt:lpstr>
      <vt:lpstr>Introduction</vt:lpstr>
      <vt:lpstr>Contents :</vt:lpstr>
      <vt:lpstr>Calorie Counter?</vt:lpstr>
      <vt:lpstr>Goal…</vt:lpstr>
      <vt:lpstr>BMI(Body Mass Index)</vt:lpstr>
      <vt:lpstr>Implementation Details:</vt:lpstr>
      <vt:lpstr>Structure of Project</vt:lpstr>
      <vt:lpstr>Home Page</vt:lpstr>
      <vt:lpstr>About Calorie Counter</vt:lpstr>
      <vt:lpstr>Add Items</vt:lpstr>
      <vt:lpstr>Total Calorie Consumption</vt:lpstr>
      <vt:lpstr>Contact </vt:lpstr>
      <vt:lpstr>Future Works</vt:lpstr>
      <vt:lpstr>Conclusion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Eat a Rainbow</dc:title>
  <dc:creator>Rupal Neema</dc:creator>
  <cp:lastModifiedBy>Rupal</cp:lastModifiedBy>
  <cp:revision>20</cp:revision>
  <dcterms:modified xsi:type="dcterms:W3CDTF">2021-12-14T05:47:56Z</dcterms:modified>
</cp:coreProperties>
</file>